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3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3" r:id="rId27"/>
    <p:sldId id="284" r:id="rId28"/>
    <p:sldId id="285" r:id="rId29"/>
    <p:sldId id="286" r:id="rId30"/>
    <p:sldId id="287" r:id="rId31"/>
    <p:sldId id="288" r:id="rId32"/>
  </p:sldIdLst>
  <p:sldSz cx="24384000" cy="13716000"/>
  <p:notesSz cx="6858000" cy="9144000"/>
  <p:embeddedFontLst>
    <p:embeddedFont>
      <p:font typeface="Avenir" panose="02000503020000020003" pitchFamily="2" charset="0"/>
      <p:regular r:id="rId34"/>
      <p:italic r:id="rId35"/>
    </p:embeddedFont>
    <p:embeddedFont>
      <p:font typeface="Helvetica Neue" panose="02000503000000020004" pitchFamily="2" charset="0"/>
      <p:regular r:id="rId36"/>
      <p:bold r:id="rId37"/>
      <p:italic r:id="rId38"/>
      <p:boldItalic r:id="rId3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go="http://customooxmlschemas.google.com/" r:id="rId42" roundtripDataSignature="AMtx7mj9UxEhnzrFYXYToTCIt/ESQtinJ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>
    <p:kiosk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906"/>
    <p:restoredTop sz="94607"/>
  </p:normalViewPr>
  <p:slideViewPr>
    <p:cSldViewPr snapToGrid="0" snapToObjects="1">
      <p:cViewPr varScale="1">
        <p:scale>
          <a:sx n="57" d="100"/>
          <a:sy n="57" d="100"/>
        </p:scale>
        <p:origin x="168" y="3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6.fntdata"/><Relationship Id="rId21" Type="http://schemas.openxmlformats.org/officeDocument/2006/relationships/slide" Target="slides/slide20.xml"/><Relationship Id="rId34" Type="http://schemas.openxmlformats.org/officeDocument/2006/relationships/font" Target="fonts/font1.fntdata"/><Relationship Id="rId42" Type="http://customschemas.google.com/relationships/presentationmetadata" Target="meta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4.fntdata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2.fntdata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font" Target="fonts/font5.fntdata"/><Relationship Id="rId4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00" name="Google Shape;10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08" name="Google Shape;10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72c471ce1f_1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15" name="Google Shape;115;g72c471ce1f_1_4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7f88c43db7_1_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20" name="Google Shape;120;g7f88c43db7_1_46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7f88c43db7_1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28" name="Google Shape;128;g7f88c43db7_1_55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7f88c43db7_1_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36" name="Google Shape;136;g7f88c43db7_1_64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7f88c43db7_1_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46" name="Google Shape;146;g7f88c43db7_1_73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7f88c43db7_1_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54" name="Google Shape;154;g7f88c43db7_1_82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7f88c43db7_1_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62" name="Google Shape;162;g7f88c43db7_1_91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7f88c43db7_1_1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70" name="Google Shape;170;g7f88c43db7_1_100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7f88c43db7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78" name="Google Shape;178;g7f88c43db7_1_0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7f88c43db7_1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85" name="Google Shape;185;g7f88c43db7_1_12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82e5da9396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92" name="Google Shape;192;g82e5da9396_0_6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82e5da9396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99" name="Google Shape;199;g82e5da9396_0_12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g82e5da9396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06" name="Google Shape;206;g82e5da9396_0_18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g82e5da9396_0_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13" name="Google Shape;213;g82e5da9396_0_24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g82e5da9396_0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19" name="Google Shape;219;g82e5da9396_0_30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g82e5da9396_0_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26" name="Google Shape;226;g82e5da9396_0_42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g82e5da9396_0_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39" name="Google Shape;239;g82e5da9396_0_48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g82e5da9396_0_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45" name="Google Shape;245;g82e5da9396_0_54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g82e5da9396_0_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52" name="Google Shape;252;g82e5da9396_0_60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g82e05d66da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58" name="Google Shape;258;g82e05d66da_0_6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g7f88c43db7_1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64" name="Google Shape;264;g7f88c43db7_1_16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g7f88c43db7_1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71" name="Google Shape;271;g7f88c43db7_1_21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g7f88c43db7_1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78" name="Google Shape;278;g7f88c43db7_1_26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g7f88c43db7_1_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92" name="Google Shape;292;g7f88c43db7_1_36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g7f88c43db7_1_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99" name="Google Shape;299;g7f88c43db7_1_41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g7f88c43db7_1_1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07" name="Google Shape;307;g7f88c43db7_1_129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g7f88c43db7_1_1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14" name="Google Shape;314;g7f88c43db7_1_134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g7f88c43db7_1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20" name="Google Shape;320;g7f88c43db7_1_6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g82e5da9396_0_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26" name="Google Shape;326;g82e5da9396_0_66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4"/>
          <p:cNvSpPr txBox="1">
            <a:spLocks noGrp="1"/>
          </p:cNvSpPr>
          <p:nvPr>
            <p:ph type="body" idx="1"/>
          </p:nvPr>
        </p:nvSpPr>
        <p:spPr>
          <a:xfrm>
            <a:off x="1727200" y="1003300"/>
            <a:ext cx="20929600" cy="48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7AAF"/>
              </a:buClr>
              <a:buSzPts val="2000"/>
              <a:buFont typeface="Arial"/>
              <a:buNone/>
              <a:defRPr sz="2000" b="1" cap="none">
                <a:solidFill>
                  <a:srgbClr val="227AAF"/>
                </a:solidFill>
              </a:defRPr>
            </a:lvl1pPr>
            <a:lvl2pPr marL="914400" lvl="1" indent="-228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7AAE"/>
              </a:buClr>
              <a:buSzPts val="1800"/>
              <a:buNone/>
              <a:defRPr/>
            </a:lvl2pPr>
            <a:lvl3pPr marL="1371600" lvl="2" indent="-228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7AAE"/>
              </a:buClr>
              <a:buSzPts val="1800"/>
              <a:buNone/>
              <a:defRPr/>
            </a:lvl3pPr>
            <a:lvl4pPr marL="1828800" lvl="3" indent="-228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7AAE"/>
              </a:buClr>
              <a:buSzPts val="1800"/>
              <a:buNone/>
              <a:defRPr/>
            </a:lvl4pPr>
            <a:lvl5pPr marL="2286000" lvl="4" indent="-228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7AAE"/>
              </a:buClr>
              <a:buSzPts val="1800"/>
              <a:buNone/>
              <a:defRPr/>
            </a:lvl5pPr>
            <a:lvl6pPr marL="2743200" lvl="5" indent="-228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7AAE"/>
              </a:buClr>
              <a:buSzPts val="1800"/>
              <a:buNone/>
              <a:defRPr/>
            </a:lvl6pPr>
            <a:lvl7pPr marL="3200400" lvl="6" indent="-228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7AAE"/>
              </a:buClr>
              <a:buSzPts val="1800"/>
              <a:buNone/>
              <a:defRPr/>
            </a:lvl7pPr>
            <a:lvl8pPr marL="3657600" lvl="7" indent="-228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7AAE"/>
              </a:buClr>
              <a:buSzPts val="1800"/>
              <a:buNone/>
              <a:defRPr/>
            </a:lvl8pPr>
            <a:lvl9pPr marL="4114800" lvl="8" indent="-228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7AAE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4"/>
          <p:cNvSpPr txBox="1">
            <a:spLocks noGrp="1"/>
          </p:cNvSpPr>
          <p:nvPr>
            <p:ph type="title"/>
          </p:nvPr>
        </p:nvSpPr>
        <p:spPr>
          <a:xfrm>
            <a:off x="1727200" y="4428480"/>
            <a:ext cx="20929600" cy="2797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>
            <a:norm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4A4A4A"/>
              </a:buClr>
              <a:buSzPts val="1800"/>
              <a:buNone/>
              <a:defRPr/>
            </a:lvl1pPr>
            <a:lvl2pPr lvl="1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4A4A4A"/>
              </a:buClr>
              <a:buSzPts val="1800"/>
              <a:buNone/>
              <a:defRPr/>
            </a:lvl2pPr>
            <a:lvl3pPr lvl="2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4A4A4A"/>
              </a:buClr>
              <a:buSzPts val="1800"/>
              <a:buNone/>
              <a:defRPr/>
            </a:lvl3pPr>
            <a:lvl4pPr lvl="3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4A4A4A"/>
              </a:buClr>
              <a:buSzPts val="1800"/>
              <a:buNone/>
              <a:defRPr/>
            </a:lvl4pPr>
            <a:lvl5pPr lvl="4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4A4A4A"/>
              </a:buClr>
              <a:buSzPts val="1800"/>
              <a:buNone/>
              <a:defRPr/>
            </a:lvl5pPr>
            <a:lvl6pPr lvl="5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4A4A4A"/>
              </a:buClr>
              <a:buSzPts val="1800"/>
              <a:buNone/>
              <a:defRPr/>
            </a:lvl6pPr>
            <a:lvl7pPr lvl="6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4A4A4A"/>
              </a:buClr>
              <a:buSzPts val="1800"/>
              <a:buNone/>
              <a:defRPr/>
            </a:lvl7pPr>
            <a:lvl8pPr lvl="7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4A4A4A"/>
              </a:buClr>
              <a:buSzPts val="1800"/>
              <a:buNone/>
              <a:defRPr/>
            </a:lvl8pPr>
            <a:lvl9pPr lvl="8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4A4A4A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4"/>
          <p:cNvSpPr txBox="1">
            <a:spLocks noGrp="1"/>
          </p:cNvSpPr>
          <p:nvPr>
            <p:ph type="body" idx="2"/>
          </p:nvPr>
        </p:nvSpPr>
        <p:spPr>
          <a:xfrm>
            <a:off x="1727200" y="7251700"/>
            <a:ext cx="20929600" cy="20382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7AAE"/>
              </a:buClr>
              <a:buSzPts val="1800"/>
              <a:buNone/>
              <a:defRPr/>
            </a:lvl1pPr>
            <a:lvl2pPr marL="914400" lvl="1" indent="-228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7AAE"/>
              </a:buClr>
              <a:buSzPts val="1800"/>
              <a:buNone/>
              <a:defRPr/>
            </a:lvl2pPr>
            <a:lvl3pPr marL="1371600" lvl="2" indent="-228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7AAE"/>
              </a:buClr>
              <a:buSzPts val="1800"/>
              <a:buNone/>
              <a:defRPr/>
            </a:lvl3pPr>
            <a:lvl4pPr marL="1828800" lvl="3" indent="-228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7AAE"/>
              </a:buClr>
              <a:buSzPts val="1800"/>
              <a:buNone/>
              <a:defRPr/>
            </a:lvl4pPr>
            <a:lvl5pPr marL="2286000" lvl="4" indent="-228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7AAE"/>
              </a:buClr>
              <a:buSzPts val="1800"/>
              <a:buNone/>
              <a:defRPr/>
            </a:lvl5pPr>
            <a:lvl6pPr marL="2743200" lvl="5" indent="-228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7AAE"/>
              </a:buClr>
              <a:buSzPts val="1800"/>
              <a:buNone/>
              <a:defRPr/>
            </a:lvl6pPr>
            <a:lvl7pPr marL="3200400" lvl="6" indent="-228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7AAE"/>
              </a:buClr>
              <a:buSzPts val="1800"/>
              <a:buNone/>
              <a:defRPr/>
            </a:lvl7pPr>
            <a:lvl8pPr marL="3657600" lvl="7" indent="-228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7AAE"/>
              </a:buClr>
              <a:buSzPts val="1800"/>
              <a:buNone/>
              <a:defRPr/>
            </a:lvl8pPr>
            <a:lvl9pPr marL="4114800" lvl="8" indent="-228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7AAE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4"/>
          <p:cNvSpPr txBox="1">
            <a:spLocks noGrp="1"/>
          </p:cNvSpPr>
          <p:nvPr>
            <p:ph type="sldNum" idx="12"/>
          </p:nvPr>
        </p:nvSpPr>
        <p:spPr>
          <a:xfrm>
            <a:off x="11998832" y="13030199"/>
            <a:ext cx="386335" cy="4191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>
            <a:sp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7AAF"/>
              </a:buClr>
              <a:buSzPts val="1800"/>
              <a:buFont typeface="Avenir"/>
              <a:buNone/>
              <a:defRPr sz="1800" b="0" i="0" u="none" strike="noStrike" cap="none">
                <a:solidFill>
                  <a:srgbClr val="227AAF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7AAF"/>
              </a:buClr>
              <a:buSzPts val="1800"/>
              <a:buFont typeface="Avenir"/>
              <a:buNone/>
              <a:defRPr sz="1800" b="0" i="0" u="none" strike="noStrike" cap="none">
                <a:solidFill>
                  <a:srgbClr val="227AAF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7AAF"/>
              </a:buClr>
              <a:buSzPts val="1800"/>
              <a:buFont typeface="Avenir"/>
              <a:buNone/>
              <a:defRPr sz="1800" b="0" i="0" u="none" strike="noStrike" cap="none">
                <a:solidFill>
                  <a:srgbClr val="227AAF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7AAF"/>
              </a:buClr>
              <a:buSzPts val="1800"/>
              <a:buFont typeface="Avenir"/>
              <a:buNone/>
              <a:defRPr sz="1800" b="0" i="0" u="none" strike="noStrike" cap="none">
                <a:solidFill>
                  <a:srgbClr val="227AAF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7AAF"/>
              </a:buClr>
              <a:buSzPts val="1800"/>
              <a:buFont typeface="Avenir"/>
              <a:buNone/>
              <a:defRPr sz="1800" b="0" i="0" u="none" strike="noStrike" cap="none">
                <a:solidFill>
                  <a:srgbClr val="227AAF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7AAF"/>
              </a:buClr>
              <a:buSzPts val="1800"/>
              <a:buFont typeface="Avenir"/>
              <a:buNone/>
              <a:defRPr sz="1800" b="0" i="0" u="none" strike="noStrike" cap="none">
                <a:solidFill>
                  <a:srgbClr val="227AAF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7AAF"/>
              </a:buClr>
              <a:buSzPts val="1800"/>
              <a:buFont typeface="Avenir"/>
              <a:buNone/>
              <a:defRPr sz="1800" b="0" i="0" u="none" strike="noStrike" cap="none">
                <a:solidFill>
                  <a:srgbClr val="227AAF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7AAF"/>
              </a:buClr>
              <a:buSzPts val="1800"/>
              <a:buFont typeface="Avenir"/>
              <a:buNone/>
              <a:defRPr sz="1800" b="0" i="0" u="none" strike="noStrike" cap="none">
                <a:solidFill>
                  <a:srgbClr val="227AAF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7AAF"/>
              </a:buClr>
              <a:buSzPts val="1800"/>
              <a:buFont typeface="Avenir"/>
              <a:buNone/>
              <a:defRPr sz="1800" b="0" i="0" u="none" strike="noStrike" cap="none">
                <a:solidFill>
                  <a:srgbClr val="227AAF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620"/>
    </mc:Choice>
    <mc:Fallback xmlns="">
      <p:transition spd="slow" advTm="462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овестка дня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5"/>
          <p:cNvSpPr txBox="1">
            <a:spLocks noGrp="1"/>
          </p:cNvSpPr>
          <p:nvPr>
            <p:ph type="title"/>
          </p:nvPr>
        </p:nvSpPr>
        <p:spPr>
          <a:xfrm>
            <a:off x="1727200" y="1739900"/>
            <a:ext cx="20929600" cy="33001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4A4A4A"/>
              </a:buClr>
              <a:buSzPts val="1800"/>
              <a:buNone/>
              <a:defRPr/>
            </a:lvl1pPr>
            <a:lvl2pPr lvl="1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4A4A4A"/>
              </a:buClr>
              <a:buSzPts val="1800"/>
              <a:buNone/>
              <a:defRPr/>
            </a:lvl2pPr>
            <a:lvl3pPr lvl="2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4A4A4A"/>
              </a:buClr>
              <a:buSzPts val="1800"/>
              <a:buNone/>
              <a:defRPr/>
            </a:lvl3pPr>
            <a:lvl4pPr lvl="3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4A4A4A"/>
              </a:buClr>
              <a:buSzPts val="1800"/>
              <a:buNone/>
              <a:defRPr/>
            </a:lvl4pPr>
            <a:lvl5pPr lvl="4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4A4A4A"/>
              </a:buClr>
              <a:buSzPts val="1800"/>
              <a:buNone/>
              <a:defRPr/>
            </a:lvl5pPr>
            <a:lvl6pPr lvl="5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4A4A4A"/>
              </a:buClr>
              <a:buSzPts val="1800"/>
              <a:buNone/>
              <a:defRPr/>
            </a:lvl6pPr>
            <a:lvl7pPr lvl="6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4A4A4A"/>
              </a:buClr>
              <a:buSzPts val="1800"/>
              <a:buNone/>
              <a:defRPr/>
            </a:lvl7pPr>
            <a:lvl8pPr lvl="7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4A4A4A"/>
              </a:buClr>
              <a:buSzPts val="1800"/>
              <a:buNone/>
              <a:defRPr/>
            </a:lvl8pPr>
            <a:lvl9pPr lvl="8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4A4A4A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5"/>
          <p:cNvSpPr txBox="1">
            <a:spLocks noGrp="1"/>
          </p:cNvSpPr>
          <p:nvPr>
            <p:ph type="body" idx="1"/>
          </p:nvPr>
        </p:nvSpPr>
        <p:spPr>
          <a:xfrm>
            <a:off x="1727200" y="5043258"/>
            <a:ext cx="20929600" cy="61722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4A4A4A"/>
              </a:buClr>
              <a:buSzPts val="5600"/>
              <a:buFont typeface="Avenir"/>
              <a:buNone/>
              <a:defRPr sz="5600">
                <a:solidFill>
                  <a:srgbClr val="4A4A4A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L="914400" lvl="1" indent="-228600" algn="l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4A4A4A"/>
              </a:buClr>
              <a:buSzPts val="5600"/>
              <a:buFont typeface="Avenir"/>
              <a:buNone/>
              <a:defRPr sz="5600">
                <a:solidFill>
                  <a:srgbClr val="4A4A4A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L="1371600" lvl="2" indent="-228600" algn="l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4A4A4A"/>
              </a:buClr>
              <a:buSzPts val="5600"/>
              <a:buFont typeface="Avenir"/>
              <a:buNone/>
              <a:defRPr sz="5600">
                <a:solidFill>
                  <a:srgbClr val="4A4A4A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L="1828800" lvl="3" indent="-228600" algn="l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4A4A4A"/>
              </a:buClr>
              <a:buSzPts val="5600"/>
              <a:buFont typeface="Avenir"/>
              <a:buNone/>
              <a:defRPr sz="5600">
                <a:solidFill>
                  <a:srgbClr val="4A4A4A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L="2286000" lvl="4" indent="-228600" algn="l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4A4A4A"/>
              </a:buClr>
              <a:buSzPts val="5600"/>
              <a:buFont typeface="Avenir"/>
              <a:buNone/>
              <a:defRPr sz="5600">
                <a:solidFill>
                  <a:srgbClr val="4A4A4A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L="2743200" lvl="5" indent="-228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7AAE"/>
              </a:buClr>
              <a:buSzPts val="1800"/>
              <a:buNone/>
              <a:defRPr/>
            </a:lvl6pPr>
            <a:lvl7pPr marL="3200400" lvl="6" indent="-228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7AAE"/>
              </a:buClr>
              <a:buSzPts val="1800"/>
              <a:buNone/>
              <a:defRPr/>
            </a:lvl7pPr>
            <a:lvl8pPr marL="3657600" lvl="7" indent="-228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7AAE"/>
              </a:buClr>
              <a:buSzPts val="1800"/>
              <a:buNone/>
              <a:defRPr/>
            </a:lvl8pPr>
            <a:lvl9pPr marL="4114800" lvl="8" indent="-228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7AAE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5"/>
          <p:cNvSpPr txBox="1">
            <a:spLocks noGrp="1"/>
          </p:cNvSpPr>
          <p:nvPr>
            <p:ph type="sldNum" idx="12"/>
          </p:nvPr>
        </p:nvSpPr>
        <p:spPr>
          <a:xfrm>
            <a:off x="12001500" y="13030199"/>
            <a:ext cx="386335" cy="4191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>
            <a:sp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7AAF"/>
              </a:buClr>
              <a:buSzPts val="1800"/>
              <a:buFont typeface="Avenir"/>
              <a:buNone/>
              <a:defRPr sz="1800" b="0" i="0" u="none" strike="noStrike" cap="none">
                <a:solidFill>
                  <a:srgbClr val="227AAF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7AAF"/>
              </a:buClr>
              <a:buSzPts val="1800"/>
              <a:buFont typeface="Avenir"/>
              <a:buNone/>
              <a:defRPr sz="1800" b="0" i="0" u="none" strike="noStrike" cap="none">
                <a:solidFill>
                  <a:srgbClr val="227AAF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7AAF"/>
              </a:buClr>
              <a:buSzPts val="1800"/>
              <a:buFont typeface="Avenir"/>
              <a:buNone/>
              <a:defRPr sz="1800" b="0" i="0" u="none" strike="noStrike" cap="none">
                <a:solidFill>
                  <a:srgbClr val="227AAF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7AAF"/>
              </a:buClr>
              <a:buSzPts val="1800"/>
              <a:buFont typeface="Avenir"/>
              <a:buNone/>
              <a:defRPr sz="1800" b="0" i="0" u="none" strike="noStrike" cap="none">
                <a:solidFill>
                  <a:srgbClr val="227AAF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7AAF"/>
              </a:buClr>
              <a:buSzPts val="1800"/>
              <a:buFont typeface="Avenir"/>
              <a:buNone/>
              <a:defRPr sz="1800" b="0" i="0" u="none" strike="noStrike" cap="none">
                <a:solidFill>
                  <a:srgbClr val="227AAF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7AAF"/>
              </a:buClr>
              <a:buSzPts val="1800"/>
              <a:buFont typeface="Avenir"/>
              <a:buNone/>
              <a:defRPr sz="1800" b="0" i="0" u="none" strike="noStrike" cap="none">
                <a:solidFill>
                  <a:srgbClr val="227AAF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7AAF"/>
              </a:buClr>
              <a:buSzPts val="1800"/>
              <a:buFont typeface="Avenir"/>
              <a:buNone/>
              <a:defRPr sz="1800" b="0" i="0" u="none" strike="noStrike" cap="none">
                <a:solidFill>
                  <a:srgbClr val="227AAF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7AAF"/>
              </a:buClr>
              <a:buSzPts val="1800"/>
              <a:buFont typeface="Avenir"/>
              <a:buNone/>
              <a:defRPr sz="1800" b="0" i="0" u="none" strike="noStrike" cap="none">
                <a:solidFill>
                  <a:srgbClr val="227AAF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7AAF"/>
              </a:buClr>
              <a:buSzPts val="1800"/>
              <a:buFont typeface="Avenir"/>
              <a:buNone/>
              <a:defRPr sz="1800" b="0" i="0" u="none" strike="noStrike" cap="none">
                <a:solidFill>
                  <a:srgbClr val="227AAF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20" name="Google Shape;20;p5" descr="A picture containing drawing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91505" y="1096927"/>
            <a:ext cx="2158999" cy="2158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620"/>
    </mc:Choice>
    <mc:Fallback xmlns="">
      <p:transition spd="slow" advTm="462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пункты">
  <p:cSld name="Заголовок и пункты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8"/>
          <p:cNvSpPr txBox="1">
            <a:spLocks noGrp="1"/>
          </p:cNvSpPr>
          <p:nvPr>
            <p:ph type="title"/>
          </p:nvPr>
        </p:nvSpPr>
        <p:spPr>
          <a:xfrm>
            <a:off x="1727200" y="1739900"/>
            <a:ext cx="20929600" cy="32253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4A4A4A"/>
              </a:buClr>
              <a:buSzPts val="1800"/>
              <a:buNone/>
              <a:defRPr/>
            </a:lvl1pPr>
            <a:lvl2pPr lvl="1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4A4A4A"/>
              </a:buClr>
              <a:buSzPts val="1800"/>
              <a:buNone/>
              <a:defRPr/>
            </a:lvl2pPr>
            <a:lvl3pPr lvl="2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4A4A4A"/>
              </a:buClr>
              <a:buSzPts val="1800"/>
              <a:buNone/>
              <a:defRPr/>
            </a:lvl3pPr>
            <a:lvl4pPr lvl="3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4A4A4A"/>
              </a:buClr>
              <a:buSzPts val="1800"/>
              <a:buNone/>
              <a:defRPr/>
            </a:lvl4pPr>
            <a:lvl5pPr lvl="4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4A4A4A"/>
              </a:buClr>
              <a:buSzPts val="1800"/>
              <a:buNone/>
              <a:defRPr/>
            </a:lvl5pPr>
            <a:lvl6pPr lvl="5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4A4A4A"/>
              </a:buClr>
              <a:buSzPts val="1800"/>
              <a:buNone/>
              <a:defRPr/>
            </a:lvl6pPr>
            <a:lvl7pPr lvl="6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4A4A4A"/>
              </a:buClr>
              <a:buSzPts val="1800"/>
              <a:buNone/>
              <a:defRPr/>
            </a:lvl7pPr>
            <a:lvl8pPr lvl="7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4A4A4A"/>
              </a:buClr>
              <a:buSzPts val="1800"/>
              <a:buNone/>
              <a:defRPr/>
            </a:lvl8pPr>
            <a:lvl9pPr lvl="8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4A4A4A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8"/>
          <p:cNvSpPr txBox="1">
            <a:spLocks noGrp="1"/>
          </p:cNvSpPr>
          <p:nvPr>
            <p:ph type="body" idx="1"/>
          </p:nvPr>
        </p:nvSpPr>
        <p:spPr>
          <a:xfrm>
            <a:off x="1727200" y="1003300"/>
            <a:ext cx="20929600" cy="48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7AAF"/>
              </a:buClr>
              <a:buSzPts val="2000"/>
              <a:buFont typeface="Arial"/>
              <a:buNone/>
              <a:defRPr sz="2000" b="1" cap="none">
                <a:solidFill>
                  <a:srgbClr val="227AAF"/>
                </a:solidFill>
              </a:defRPr>
            </a:lvl1pPr>
            <a:lvl2pPr marL="914400" lvl="1" indent="-228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7AAE"/>
              </a:buClr>
              <a:buSzPts val="1800"/>
              <a:buNone/>
              <a:defRPr/>
            </a:lvl2pPr>
            <a:lvl3pPr marL="1371600" lvl="2" indent="-228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7AAE"/>
              </a:buClr>
              <a:buSzPts val="1800"/>
              <a:buNone/>
              <a:defRPr/>
            </a:lvl3pPr>
            <a:lvl4pPr marL="1828800" lvl="3" indent="-228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7AAE"/>
              </a:buClr>
              <a:buSzPts val="1800"/>
              <a:buNone/>
              <a:defRPr/>
            </a:lvl4pPr>
            <a:lvl5pPr marL="2286000" lvl="4" indent="-228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7AAE"/>
              </a:buClr>
              <a:buSzPts val="1800"/>
              <a:buNone/>
              <a:defRPr/>
            </a:lvl5pPr>
            <a:lvl6pPr marL="2743200" lvl="5" indent="-228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7AAE"/>
              </a:buClr>
              <a:buSzPts val="1800"/>
              <a:buNone/>
              <a:defRPr/>
            </a:lvl6pPr>
            <a:lvl7pPr marL="3200400" lvl="6" indent="-228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7AAE"/>
              </a:buClr>
              <a:buSzPts val="1800"/>
              <a:buNone/>
              <a:defRPr/>
            </a:lvl7pPr>
            <a:lvl8pPr marL="3657600" lvl="7" indent="-228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7AAE"/>
              </a:buClr>
              <a:buSzPts val="1800"/>
              <a:buNone/>
              <a:defRPr/>
            </a:lvl8pPr>
            <a:lvl9pPr marL="4114800" lvl="8" indent="-228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7AAE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8"/>
          <p:cNvSpPr txBox="1">
            <a:spLocks noGrp="1"/>
          </p:cNvSpPr>
          <p:nvPr>
            <p:ph type="body" idx="2"/>
          </p:nvPr>
        </p:nvSpPr>
        <p:spPr>
          <a:xfrm>
            <a:off x="1727200" y="4965700"/>
            <a:ext cx="20929600" cy="6165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marL="457200" lvl="0" indent="-457200" algn="l">
              <a:lnSpc>
                <a:spcPct val="80000"/>
              </a:lnSpc>
              <a:spcBef>
                <a:spcPts val="2400"/>
              </a:spcBef>
              <a:spcAft>
                <a:spcPts val="0"/>
              </a:spcAft>
              <a:buClr>
                <a:srgbClr val="4A4A4A"/>
              </a:buClr>
              <a:buSzPts val="3600"/>
              <a:buFont typeface="Avenir"/>
              <a:buChar char="•"/>
              <a:defRPr sz="3600">
                <a:solidFill>
                  <a:srgbClr val="4A4A4A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L="914400" lvl="1" indent="-457200" algn="l">
              <a:lnSpc>
                <a:spcPct val="80000"/>
              </a:lnSpc>
              <a:spcBef>
                <a:spcPts val="2400"/>
              </a:spcBef>
              <a:spcAft>
                <a:spcPts val="0"/>
              </a:spcAft>
              <a:buClr>
                <a:srgbClr val="4A4A4A"/>
              </a:buClr>
              <a:buSzPts val="3600"/>
              <a:buFont typeface="Avenir"/>
              <a:buChar char="•"/>
              <a:defRPr sz="3600">
                <a:solidFill>
                  <a:srgbClr val="4A4A4A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L="1371600" lvl="2" indent="-457200" algn="l">
              <a:lnSpc>
                <a:spcPct val="80000"/>
              </a:lnSpc>
              <a:spcBef>
                <a:spcPts val="2400"/>
              </a:spcBef>
              <a:spcAft>
                <a:spcPts val="0"/>
              </a:spcAft>
              <a:buClr>
                <a:srgbClr val="4A4A4A"/>
              </a:buClr>
              <a:buSzPts val="3600"/>
              <a:buFont typeface="Avenir"/>
              <a:buChar char="•"/>
              <a:defRPr sz="3600">
                <a:solidFill>
                  <a:srgbClr val="4A4A4A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L="1828800" lvl="3" indent="-457200" algn="l">
              <a:lnSpc>
                <a:spcPct val="80000"/>
              </a:lnSpc>
              <a:spcBef>
                <a:spcPts val="2400"/>
              </a:spcBef>
              <a:spcAft>
                <a:spcPts val="0"/>
              </a:spcAft>
              <a:buClr>
                <a:srgbClr val="4A4A4A"/>
              </a:buClr>
              <a:buSzPts val="3600"/>
              <a:buFont typeface="Avenir"/>
              <a:buChar char="•"/>
              <a:defRPr sz="3600">
                <a:solidFill>
                  <a:srgbClr val="4A4A4A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L="2286000" lvl="4" indent="-457200" algn="l">
              <a:lnSpc>
                <a:spcPct val="80000"/>
              </a:lnSpc>
              <a:spcBef>
                <a:spcPts val="2400"/>
              </a:spcBef>
              <a:spcAft>
                <a:spcPts val="0"/>
              </a:spcAft>
              <a:buClr>
                <a:srgbClr val="4A4A4A"/>
              </a:buClr>
              <a:buSzPts val="3600"/>
              <a:buFont typeface="Avenir"/>
              <a:buChar char="•"/>
              <a:defRPr sz="3600">
                <a:solidFill>
                  <a:srgbClr val="4A4A4A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L="2743200" lvl="5" indent="-228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7AAE"/>
              </a:buClr>
              <a:buSzPts val="1800"/>
              <a:buNone/>
              <a:defRPr/>
            </a:lvl6pPr>
            <a:lvl7pPr marL="3200400" lvl="6" indent="-228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7AAE"/>
              </a:buClr>
              <a:buSzPts val="1800"/>
              <a:buNone/>
              <a:defRPr/>
            </a:lvl7pPr>
            <a:lvl8pPr marL="3657600" lvl="7" indent="-228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7AAE"/>
              </a:buClr>
              <a:buSzPts val="1800"/>
              <a:buNone/>
              <a:defRPr/>
            </a:lvl8pPr>
            <a:lvl9pPr marL="4114800" lvl="8" indent="-228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7AAE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12001500" y="13030199"/>
            <a:ext cx="386335" cy="4191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>
            <a:sp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7AAF"/>
              </a:buClr>
              <a:buSzPts val="1800"/>
              <a:buFont typeface="Avenir"/>
              <a:buNone/>
              <a:defRPr sz="1800" b="0" i="0" u="none" strike="noStrike" cap="none">
                <a:solidFill>
                  <a:srgbClr val="227AAF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7AAF"/>
              </a:buClr>
              <a:buSzPts val="1800"/>
              <a:buFont typeface="Avenir"/>
              <a:buNone/>
              <a:defRPr sz="1800" b="0" i="0" u="none" strike="noStrike" cap="none">
                <a:solidFill>
                  <a:srgbClr val="227AAF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7AAF"/>
              </a:buClr>
              <a:buSzPts val="1800"/>
              <a:buFont typeface="Avenir"/>
              <a:buNone/>
              <a:defRPr sz="1800" b="0" i="0" u="none" strike="noStrike" cap="none">
                <a:solidFill>
                  <a:srgbClr val="227AAF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7AAF"/>
              </a:buClr>
              <a:buSzPts val="1800"/>
              <a:buFont typeface="Avenir"/>
              <a:buNone/>
              <a:defRPr sz="1800" b="0" i="0" u="none" strike="noStrike" cap="none">
                <a:solidFill>
                  <a:srgbClr val="227AAF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7AAF"/>
              </a:buClr>
              <a:buSzPts val="1800"/>
              <a:buFont typeface="Avenir"/>
              <a:buNone/>
              <a:defRPr sz="1800" b="0" i="0" u="none" strike="noStrike" cap="none">
                <a:solidFill>
                  <a:srgbClr val="227AAF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7AAF"/>
              </a:buClr>
              <a:buSzPts val="1800"/>
              <a:buFont typeface="Avenir"/>
              <a:buNone/>
              <a:defRPr sz="1800" b="0" i="0" u="none" strike="noStrike" cap="none">
                <a:solidFill>
                  <a:srgbClr val="227AAF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7AAF"/>
              </a:buClr>
              <a:buSzPts val="1800"/>
              <a:buFont typeface="Avenir"/>
              <a:buNone/>
              <a:defRPr sz="1800" b="0" i="0" u="none" strike="noStrike" cap="none">
                <a:solidFill>
                  <a:srgbClr val="227AAF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7AAF"/>
              </a:buClr>
              <a:buSzPts val="1800"/>
              <a:buFont typeface="Avenir"/>
              <a:buNone/>
              <a:defRPr sz="1800" b="0" i="0" u="none" strike="noStrike" cap="none">
                <a:solidFill>
                  <a:srgbClr val="227AAF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7AAF"/>
              </a:buClr>
              <a:buSzPts val="1800"/>
              <a:buFont typeface="Avenir"/>
              <a:buNone/>
              <a:defRPr sz="1800" b="0" i="0" u="none" strike="noStrike" cap="none">
                <a:solidFill>
                  <a:srgbClr val="227AAF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26" name="Google Shape;26;p8" descr="A picture containing drawing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91505" y="1096927"/>
            <a:ext cx="2158999" cy="2158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620"/>
    </mc:Choice>
    <mc:Fallback xmlns="">
      <p:transition spd="slow" advTm="462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Информационное сообщение">
  <p:cSld name="Информационное сообщение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3"/>
          <p:cNvSpPr txBox="1">
            <a:spLocks noGrp="1"/>
          </p:cNvSpPr>
          <p:nvPr>
            <p:ph type="body" idx="1"/>
          </p:nvPr>
        </p:nvSpPr>
        <p:spPr>
          <a:xfrm>
            <a:off x="1727200" y="5281886"/>
            <a:ext cx="20929600" cy="31369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normAutofit/>
          </a:bodyPr>
          <a:lstStyle>
            <a:lvl1pPr marL="457200" lvl="0" indent="-22860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4A4A4A"/>
              </a:buClr>
              <a:buSzPts val="8600"/>
              <a:buFont typeface="Arial"/>
              <a:buNone/>
              <a:defRPr sz="8600">
                <a:solidFill>
                  <a:srgbClr val="4A4A4A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4A4A4A"/>
              </a:buClr>
              <a:buSzPts val="8600"/>
              <a:buFont typeface="Arial"/>
              <a:buNone/>
              <a:defRPr sz="8600">
                <a:solidFill>
                  <a:srgbClr val="4A4A4A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lvl="2" indent="-22860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4A4A4A"/>
              </a:buClr>
              <a:buSzPts val="8600"/>
              <a:buFont typeface="Arial"/>
              <a:buNone/>
              <a:defRPr sz="8600">
                <a:solidFill>
                  <a:srgbClr val="4A4A4A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lvl="3" indent="-22860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4A4A4A"/>
              </a:buClr>
              <a:buSzPts val="8600"/>
              <a:buFont typeface="Arial"/>
              <a:buNone/>
              <a:defRPr sz="8600">
                <a:solidFill>
                  <a:srgbClr val="4A4A4A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lvl="4" indent="-22860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4A4A4A"/>
              </a:buClr>
              <a:buSzPts val="8600"/>
              <a:buFont typeface="Arial"/>
              <a:buNone/>
              <a:defRPr sz="8600">
                <a:solidFill>
                  <a:srgbClr val="4A4A4A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lvl="5" indent="-228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7AAE"/>
              </a:buClr>
              <a:buSzPts val="1800"/>
              <a:buNone/>
              <a:defRPr/>
            </a:lvl6pPr>
            <a:lvl7pPr marL="3200400" lvl="6" indent="-228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7AAE"/>
              </a:buClr>
              <a:buSzPts val="1800"/>
              <a:buNone/>
              <a:defRPr/>
            </a:lvl7pPr>
            <a:lvl8pPr marL="3657600" lvl="7" indent="-228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7AAE"/>
              </a:buClr>
              <a:buSzPts val="1800"/>
              <a:buNone/>
              <a:defRPr/>
            </a:lvl8pPr>
            <a:lvl9pPr marL="4114800" lvl="8" indent="-228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7AAE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3"/>
          <p:cNvSpPr txBox="1">
            <a:spLocks noGrp="1"/>
          </p:cNvSpPr>
          <p:nvPr>
            <p:ph type="sldNum" idx="12"/>
          </p:nvPr>
        </p:nvSpPr>
        <p:spPr>
          <a:xfrm>
            <a:off x="12001500" y="13030199"/>
            <a:ext cx="386335" cy="4191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>
            <a:sp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7AAF"/>
              </a:buClr>
              <a:buSzPts val="1800"/>
              <a:buFont typeface="Avenir"/>
              <a:buNone/>
              <a:defRPr sz="1800" b="0" i="0" u="none" strike="noStrike" cap="none">
                <a:solidFill>
                  <a:srgbClr val="227AAF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7AAF"/>
              </a:buClr>
              <a:buSzPts val="1800"/>
              <a:buFont typeface="Avenir"/>
              <a:buNone/>
              <a:defRPr sz="1800" b="0" i="0" u="none" strike="noStrike" cap="none">
                <a:solidFill>
                  <a:srgbClr val="227AAF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7AAF"/>
              </a:buClr>
              <a:buSzPts val="1800"/>
              <a:buFont typeface="Avenir"/>
              <a:buNone/>
              <a:defRPr sz="1800" b="0" i="0" u="none" strike="noStrike" cap="none">
                <a:solidFill>
                  <a:srgbClr val="227AAF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7AAF"/>
              </a:buClr>
              <a:buSzPts val="1800"/>
              <a:buFont typeface="Avenir"/>
              <a:buNone/>
              <a:defRPr sz="1800" b="0" i="0" u="none" strike="noStrike" cap="none">
                <a:solidFill>
                  <a:srgbClr val="227AAF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7AAF"/>
              </a:buClr>
              <a:buSzPts val="1800"/>
              <a:buFont typeface="Avenir"/>
              <a:buNone/>
              <a:defRPr sz="1800" b="0" i="0" u="none" strike="noStrike" cap="none">
                <a:solidFill>
                  <a:srgbClr val="227AAF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7AAF"/>
              </a:buClr>
              <a:buSzPts val="1800"/>
              <a:buFont typeface="Avenir"/>
              <a:buNone/>
              <a:defRPr sz="1800" b="0" i="0" u="none" strike="noStrike" cap="none">
                <a:solidFill>
                  <a:srgbClr val="227AAF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7AAF"/>
              </a:buClr>
              <a:buSzPts val="1800"/>
              <a:buFont typeface="Avenir"/>
              <a:buNone/>
              <a:defRPr sz="1800" b="0" i="0" u="none" strike="noStrike" cap="none">
                <a:solidFill>
                  <a:srgbClr val="227AAF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7AAF"/>
              </a:buClr>
              <a:buSzPts val="1800"/>
              <a:buFont typeface="Avenir"/>
              <a:buNone/>
              <a:defRPr sz="1800" b="0" i="0" u="none" strike="noStrike" cap="none">
                <a:solidFill>
                  <a:srgbClr val="227AAF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7AAF"/>
              </a:buClr>
              <a:buSzPts val="1800"/>
              <a:buFont typeface="Avenir"/>
              <a:buNone/>
              <a:defRPr sz="1800" b="0" i="0" u="none" strike="noStrike" cap="none">
                <a:solidFill>
                  <a:srgbClr val="227AAF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30" name="Google Shape;30;p13" descr="A picture containing drawing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91505" y="1096927"/>
            <a:ext cx="2158999" cy="2158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620"/>
    </mc:Choice>
    <mc:Fallback xmlns="">
      <p:transition spd="slow" advTm="462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Заголовок и фото">
  <p:cSld name="Заголовок и фото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6"/>
          <p:cNvSpPr>
            <a:spLocks noGrp="1"/>
          </p:cNvSpPr>
          <p:nvPr>
            <p:ph type="pic" idx="2"/>
          </p:nvPr>
        </p:nvSpPr>
        <p:spPr>
          <a:xfrm>
            <a:off x="-1" y="-2527300"/>
            <a:ext cx="24384001" cy="16256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7AAE"/>
              </a:buClr>
              <a:buSzPts val="4400"/>
              <a:buFont typeface="Arial"/>
              <a:buNone/>
              <a:defRPr sz="4400" b="0" i="0" u="none" strike="noStrike" cap="none">
                <a:solidFill>
                  <a:srgbClr val="227AAE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7AAE"/>
              </a:buClr>
              <a:buSzPts val="4400"/>
              <a:buFont typeface="Arial"/>
              <a:buNone/>
              <a:defRPr sz="4400" b="0" i="0" u="none" strike="noStrike" cap="none">
                <a:solidFill>
                  <a:srgbClr val="227AAE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7AAE"/>
              </a:buClr>
              <a:buSzPts val="4400"/>
              <a:buFont typeface="Arial"/>
              <a:buNone/>
              <a:defRPr sz="4400" b="0" i="0" u="none" strike="noStrike" cap="none">
                <a:solidFill>
                  <a:srgbClr val="227AAE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7AAE"/>
              </a:buClr>
              <a:buSzPts val="4400"/>
              <a:buFont typeface="Arial"/>
              <a:buNone/>
              <a:defRPr sz="4400" b="0" i="0" u="none" strike="noStrike" cap="none">
                <a:solidFill>
                  <a:srgbClr val="227AAE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7AAE"/>
              </a:buClr>
              <a:buSzPts val="4400"/>
              <a:buFont typeface="Arial"/>
              <a:buNone/>
              <a:defRPr sz="4400" b="0" i="0" u="none" strike="noStrike" cap="none">
                <a:solidFill>
                  <a:srgbClr val="227AAE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7AAE"/>
              </a:buClr>
              <a:buSzPts val="4400"/>
              <a:buFont typeface="Arial"/>
              <a:buNone/>
              <a:defRPr sz="4400" b="0" i="0" u="none" strike="noStrike" cap="none">
                <a:solidFill>
                  <a:srgbClr val="227AAE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7AAE"/>
              </a:buClr>
              <a:buSzPts val="4400"/>
              <a:buFont typeface="Arial"/>
              <a:buNone/>
              <a:defRPr sz="4400" b="0" i="0" u="none" strike="noStrike" cap="none">
                <a:solidFill>
                  <a:srgbClr val="227AAE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7AAE"/>
              </a:buClr>
              <a:buSzPts val="4400"/>
              <a:buFont typeface="Arial"/>
              <a:buNone/>
              <a:defRPr sz="4400" b="0" i="0" u="none" strike="noStrike" cap="none">
                <a:solidFill>
                  <a:srgbClr val="227AAE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7AAE"/>
              </a:buClr>
              <a:buSzPts val="4400"/>
              <a:buFont typeface="Arial"/>
              <a:buNone/>
              <a:defRPr sz="4400" b="0" i="0" u="none" strike="noStrike" cap="none">
                <a:solidFill>
                  <a:srgbClr val="227AAE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3" name="Google Shape;33;p6"/>
          <p:cNvSpPr txBox="1">
            <a:spLocks noGrp="1"/>
          </p:cNvSpPr>
          <p:nvPr>
            <p:ph type="body" idx="1"/>
          </p:nvPr>
        </p:nvSpPr>
        <p:spPr>
          <a:xfrm>
            <a:off x="1727200" y="10718800"/>
            <a:ext cx="20929600" cy="2025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F0EBE0"/>
              </a:buClr>
              <a:buSzPts val="4400"/>
              <a:buFont typeface="Arial"/>
              <a:buNone/>
              <a:defRPr>
                <a:solidFill>
                  <a:srgbClr val="F0EBE0"/>
                </a:solidFill>
              </a:defRPr>
            </a:lvl1pPr>
            <a:lvl2pPr marL="914400" lvl="1" indent="-228600" algn="ctr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F0EBE0"/>
              </a:buClr>
              <a:buSzPts val="4400"/>
              <a:buFont typeface="Arial"/>
              <a:buNone/>
              <a:defRPr>
                <a:solidFill>
                  <a:srgbClr val="F0EBE0"/>
                </a:solidFill>
              </a:defRPr>
            </a:lvl2pPr>
            <a:lvl3pPr marL="1371600" lvl="2" indent="-228600" algn="ctr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F0EBE0"/>
              </a:buClr>
              <a:buSzPts val="4400"/>
              <a:buFont typeface="Arial"/>
              <a:buNone/>
              <a:defRPr>
                <a:solidFill>
                  <a:srgbClr val="F0EBE0"/>
                </a:solidFill>
              </a:defRPr>
            </a:lvl3pPr>
            <a:lvl4pPr marL="1828800" lvl="3" indent="-228600" algn="ctr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F0EBE0"/>
              </a:buClr>
              <a:buSzPts val="4400"/>
              <a:buFont typeface="Arial"/>
              <a:buNone/>
              <a:defRPr>
                <a:solidFill>
                  <a:srgbClr val="F0EBE0"/>
                </a:solidFill>
              </a:defRPr>
            </a:lvl4pPr>
            <a:lvl5pPr marL="2286000" lvl="4" indent="-228600" algn="ctr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F0EBE0"/>
              </a:buClr>
              <a:buSzPts val="4400"/>
              <a:buFont typeface="Arial"/>
              <a:buNone/>
              <a:defRPr>
                <a:solidFill>
                  <a:srgbClr val="F0EBE0"/>
                </a:solidFill>
              </a:defRPr>
            </a:lvl5pPr>
            <a:lvl6pPr marL="2743200" lvl="5" indent="-228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7AAE"/>
              </a:buClr>
              <a:buSzPts val="1800"/>
              <a:buNone/>
              <a:defRPr/>
            </a:lvl6pPr>
            <a:lvl7pPr marL="3200400" lvl="6" indent="-228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7AAE"/>
              </a:buClr>
              <a:buSzPts val="1800"/>
              <a:buNone/>
              <a:defRPr/>
            </a:lvl7pPr>
            <a:lvl8pPr marL="3657600" lvl="7" indent="-228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7AAE"/>
              </a:buClr>
              <a:buSzPts val="1800"/>
              <a:buNone/>
              <a:defRPr/>
            </a:lvl8pPr>
            <a:lvl9pPr marL="4114800" lvl="8" indent="-228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7AAE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1727200" y="7817246"/>
            <a:ext cx="20929600" cy="27999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>
            <a:norm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600"/>
              <a:buFont typeface="Arial"/>
              <a:buNone/>
              <a:defRPr>
                <a:solidFill>
                  <a:srgbClr val="FFFFFF"/>
                </a:solidFill>
              </a:defRPr>
            </a:lvl1pPr>
            <a:lvl2pPr lvl="1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4A4A4A"/>
              </a:buClr>
              <a:buSzPts val="1800"/>
              <a:buNone/>
              <a:defRPr/>
            </a:lvl2pPr>
            <a:lvl3pPr lvl="2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4A4A4A"/>
              </a:buClr>
              <a:buSzPts val="1800"/>
              <a:buNone/>
              <a:defRPr/>
            </a:lvl3pPr>
            <a:lvl4pPr lvl="3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4A4A4A"/>
              </a:buClr>
              <a:buSzPts val="1800"/>
              <a:buNone/>
              <a:defRPr/>
            </a:lvl4pPr>
            <a:lvl5pPr lvl="4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4A4A4A"/>
              </a:buClr>
              <a:buSzPts val="1800"/>
              <a:buNone/>
              <a:defRPr/>
            </a:lvl5pPr>
            <a:lvl6pPr lvl="5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4A4A4A"/>
              </a:buClr>
              <a:buSzPts val="1800"/>
              <a:buNone/>
              <a:defRPr/>
            </a:lvl6pPr>
            <a:lvl7pPr lvl="6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4A4A4A"/>
              </a:buClr>
              <a:buSzPts val="1800"/>
              <a:buNone/>
              <a:defRPr/>
            </a:lvl7pPr>
            <a:lvl8pPr lvl="7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4A4A4A"/>
              </a:buClr>
              <a:buSzPts val="1800"/>
              <a:buNone/>
              <a:defRPr/>
            </a:lvl8pPr>
            <a:lvl9pPr lvl="8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4A4A4A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3"/>
          </p:nvPr>
        </p:nvSpPr>
        <p:spPr>
          <a:xfrm>
            <a:off x="1727200" y="1003300"/>
            <a:ext cx="20929600" cy="480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EBE0"/>
              </a:buClr>
              <a:buSzPts val="2000"/>
              <a:buFont typeface="Arial"/>
              <a:buNone/>
              <a:defRPr sz="2000" b="1" cap="none">
                <a:solidFill>
                  <a:srgbClr val="F0EBE0"/>
                </a:solidFill>
              </a:defRPr>
            </a:lvl1pPr>
            <a:lvl2pPr marL="914400" lvl="1" indent="-228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7AAE"/>
              </a:buClr>
              <a:buSzPts val="1800"/>
              <a:buNone/>
              <a:defRPr/>
            </a:lvl2pPr>
            <a:lvl3pPr marL="1371600" lvl="2" indent="-228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7AAE"/>
              </a:buClr>
              <a:buSzPts val="1800"/>
              <a:buNone/>
              <a:defRPr/>
            </a:lvl3pPr>
            <a:lvl4pPr marL="1828800" lvl="3" indent="-228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7AAE"/>
              </a:buClr>
              <a:buSzPts val="1800"/>
              <a:buNone/>
              <a:defRPr/>
            </a:lvl4pPr>
            <a:lvl5pPr marL="2286000" lvl="4" indent="-228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7AAE"/>
              </a:buClr>
              <a:buSzPts val="1800"/>
              <a:buNone/>
              <a:defRPr/>
            </a:lvl5pPr>
            <a:lvl6pPr marL="2743200" lvl="5" indent="-228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7AAE"/>
              </a:buClr>
              <a:buSzPts val="1800"/>
              <a:buNone/>
              <a:defRPr/>
            </a:lvl6pPr>
            <a:lvl7pPr marL="3200400" lvl="6" indent="-228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7AAE"/>
              </a:buClr>
              <a:buSzPts val="1800"/>
              <a:buNone/>
              <a:defRPr/>
            </a:lvl7pPr>
            <a:lvl8pPr marL="3657600" lvl="7" indent="-228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7AAE"/>
              </a:buClr>
              <a:buSzPts val="1800"/>
              <a:buNone/>
              <a:defRPr/>
            </a:lvl8pPr>
            <a:lvl9pPr marL="4114800" lvl="8" indent="-228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7AAE"/>
              </a:buClr>
              <a:buSzPts val="1800"/>
              <a:buNone/>
              <a:defRPr/>
            </a:lvl9pPr>
          </a:lstStyle>
          <a:p>
            <a:endParaRPr/>
          </a:p>
        </p:txBody>
      </p:sp>
      <p:cxnSp>
        <p:nvCxnSpPr>
          <p:cNvPr id="36" name="Google Shape;36;p6"/>
          <p:cNvCxnSpPr/>
          <p:nvPr/>
        </p:nvCxnSpPr>
        <p:spPr>
          <a:xfrm>
            <a:off x="863600" y="12852400"/>
            <a:ext cx="22656801" cy="0"/>
          </a:xfrm>
          <a:prstGeom prst="straightConnector1">
            <a:avLst/>
          </a:prstGeom>
          <a:noFill/>
          <a:ln w="12700" cap="flat" cmpd="sng">
            <a:solidFill>
              <a:srgbClr val="FFFFFF">
                <a:alpha val="29019"/>
              </a:srgbClr>
            </a:solidFill>
            <a:prstDash val="solid"/>
            <a:miter lim="400000"/>
            <a:headEnd type="none" w="sm" len="sm"/>
            <a:tailEnd type="none" w="sm" len="sm"/>
          </a:ln>
        </p:spPr>
      </p:cxnSp>
      <p:cxnSp>
        <p:nvCxnSpPr>
          <p:cNvPr id="37" name="Google Shape;37;p6"/>
          <p:cNvCxnSpPr/>
          <p:nvPr/>
        </p:nvCxnSpPr>
        <p:spPr>
          <a:xfrm>
            <a:off x="863600" y="889000"/>
            <a:ext cx="22656801" cy="0"/>
          </a:xfrm>
          <a:prstGeom prst="straightConnector1">
            <a:avLst/>
          </a:prstGeom>
          <a:noFill/>
          <a:ln w="50800" cap="flat" cmpd="sng">
            <a:solidFill>
              <a:srgbClr val="FFFFFF">
                <a:alpha val="29019"/>
              </a:srgbClr>
            </a:solidFill>
            <a:prstDash val="solid"/>
            <a:miter lim="400000"/>
            <a:headEnd type="none" w="sm" len="sm"/>
            <a:tailEnd type="none" w="sm" len="sm"/>
          </a:ln>
        </p:spPr>
      </p:cxnSp>
      <p:sp>
        <p:nvSpPr>
          <p:cNvPr id="38" name="Google Shape;38;p6"/>
          <p:cNvSpPr txBox="1">
            <a:spLocks noGrp="1"/>
          </p:cNvSpPr>
          <p:nvPr>
            <p:ph type="sldNum" idx="12"/>
          </p:nvPr>
        </p:nvSpPr>
        <p:spPr>
          <a:xfrm>
            <a:off x="12001500" y="13030199"/>
            <a:ext cx="386335" cy="4191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>
            <a:sp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EBE0"/>
              </a:buClr>
              <a:buSzPts val="1800"/>
              <a:buFont typeface="Avenir"/>
              <a:buNone/>
              <a:defRPr sz="1800" b="0" i="0" u="none" strike="noStrike" cap="none">
                <a:solidFill>
                  <a:srgbClr val="F0EBE0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EBE0"/>
              </a:buClr>
              <a:buSzPts val="1800"/>
              <a:buFont typeface="Avenir"/>
              <a:buNone/>
              <a:defRPr sz="1800" b="0" i="0" u="none" strike="noStrike" cap="none">
                <a:solidFill>
                  <a:srgbClr val="F0EBE0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EBE0"/>
              </a:buClr>
              <a:buSzPts val="1800"/>
              <a:buFont typeface="Avenir"/>
              <a:buNone/>
              <a:defRPr sz="1800" b="0" i="0" u="none" strike="noStrike" cap="none">
                <a:solidFill>
                  <a:srgbClr val="F0EBE0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EBE0"/>
              </a:buClr>
              <a:buSzPts val="1800"/>
              <a:buFont typeface="Avenir"/>
              <a:buNone/>
              <a:defRPr sz="1800" b="0" i="0" u="none" strike="noStrike" cap="none">
                <a:solidFill>
                  <a:srgbClr val="F0EBE0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EBE0"/>
              </a:buClr>
              <a:buSzPts val="1800"/>
              <a:buFont typeface="Avenir"/>
              <a:buNone/>
              <a:defRPr sz="1800" b="0" i="0" u="none" strike="noStrike" cap="none">
                <a:solidFill>
                  <a:srgbClr val="F0EBE0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EBE0"/>
              </a:buClr>
              <a:buSzPts val="1800"/>
              <a:buFont typeface="Avenir"/>
              <a:buNone/>
              <a:defRPr sz="1800" b="0" i="0" u="none" strike="noStrike" cap="none">
                <a:solidFill>
                  <a:srgbClr val="F0EBE0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EBE0"/>
              </a:buClr>
              <a:buSzPts val="1800"/>
              <a:buFont typeface="Avenir"/>
              <a:buNone/>
              <a:defRPr sz="1800" b="0" i="0" u="none" strike="noStrike" cap="none">
                <a:solidFill>
                  <a:srgbClr val="F0EBE0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EBE0"/>
              </a:buClr>
              <a:buSzPts val="1800"/>
              <a:buFont typeface="Avenir"/>
              <a:buNone/>
              <a:defRPr sz="1800" b="0" i="0" u="none" strike="noStrike" cap="none">
                <a:solidFill>
                  <a:srgbClr val="F0EBE0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EBE0"/>
              </a:buClr>
              <a:buSzPts val="1800"/>
              <a:buFont typeface="Avenir"/>
              <a:buNone/>
              <a:defRPr sz="1800" b="0" i="0" u="none" strike="noStrike" cap="none">
                <a:solidFill>
                  <a:srgbClr val="F0EBE0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solidFill>
                <a:srgbClr val="227AAF"/>
              </a:solidFill>
            </a:endParaRPr>
          </a:p>
        </p:txBody>
      </p:sp>
      <p:pic>
        <p:nvPicPr>
          <p:cNvPr id="39" name="Google Shape;39;p6" descr="A picture containing drawing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91505" y="1096927"/>
            <a:ext cx="2158999" cy="2158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620"/>
    </mc:Choice>
    <mc:Fallback xmlns="">
      <p:transition spd="slow" advTm="462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Заголовок и фото (вариант)">
  <p:cSld name="Заголовок и фото (вариант)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>
            <a:spLocks noGrp="1"/>
          </p:cNvSpPr>
          <p:nvPr>
            <p:ph type="pic" idx="2"/>
          </p:nvPr>
        </p:nvSpPr>
        <p:spPr>
          <a:xfrm>
            <a:off x="-3352800" y="0"/>
            <a:ext cx="16002000" cy="137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7AAE"/>
              </a:buClr>
              <a:buSzPts val="4400"/>
              <a:buFont typeface="Arial"/>
              <a:buNone/>
              <a:defRPr sz="4400" b="0" i="0" u="none" strike="noStrike" cap="none">
                <a:solidFill>
                  <a:srgbClr val="227AAE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7AAE"/>
              </a:buClr>
              <a:buSzPts val="4400"/>
              <a:buFont typeface="Arial"/>
              <a:buNone/>
              <a:defRPr sz="4400" b="0" i="0" u="none" strike="noStrike" cap="none">
                <a:solidFill>
                  <a:srgbClr val="227AAE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7AAE"/>
              </a:buClr>
              <a:buSzPts val="4400"/>
              <a:buFont typeface="Arial"/>
              <a:buNone/>
              <a:defRPr sz="4400" b="0" i="0" u="none" strike="noStrike" cap="none">
                <a:solidFill>
                  <a:srgbClr val="227AAE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7AAE"/>
              </a:buClr>
              <a:buSzPts val="4400"/>
              <a:buFont typeface="Arial"/>
              <a:buNone/>
              <a:defRPr sz="4400" b="0" i="0" u="none" strike="noStrike" cap="none">
                <a:solidFill>
                  <a:srgbClr val="227AAE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7AAE"/>
              </a:buClr>
              <a:buSzPts val="4400"/>
              <a:buFont typeface="Arial"/>
              <a:buNone/>
              <a:defRPr sz="4400" b="0" i="0" u="none" strike="noStrike" cap="none">
                <a:solidFill>
                  <a:srgbClr val="227AAE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7AAE"/>
              </a:buClr>
              <a:buSzPts val="4400"/>
              <a:buFont typeface="Arial"/>
              <a:buNone/>
              <a:defRPr sz="4400" b="0" i="0" u="none" strike="noStrike" cap="none">
                <a:solidFill>
                  <a:srgbClr val="227AAE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7AAE"/>
              </a:buClr>
              <a:buSzPts val="4400"/>
              <a:buFont typeface="Arial"/>
              <a:buNone/>
              <a:defRPr sz="4400" b="0" i="0" u="none" strike="noStrike" cap="none">
                <a:solidFill>
                  <a:srgbClr val="227AAE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7AAE"/>
              </a:buClr>
              <a:buSzPts val="4400"/>
              <a:buFont typeface="Arial"/>
              <a:buNone/>
              <a:defRPr sz="4400" b="0" i="0" u="none" strike="noStrike" cap="none">
                <a:solidFill>
                  <a:srgbClr val="227AAE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7AAE"/>
              </a:buClr>
              <a:buSzPts val="4400"/>
              <a:buFont typeface="Arial"/>
              <a:buNone/>
              <a:defRPr sz="4400" b="0" i="0" u="none" strike="noStrike" cap="none">
                <a:solidFill>
                  <a:srgbClr val="227AAE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title"/>
          </p:nvPr>
        </p:nvSpPr>
        <p:spPr>
          <a:xfrm>
            <a:off x="13665200" y="4394200"/>
            <a:ext cx="9271000" cy="2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4A4A4A"/>
              </a:buClr>
              <a:buSzPts val="8000"/>
              <a:buFont typeface="Arial"/>
              <a:buNone/>
              <a:defRPr sz="8000"/>
            </a:lvl1pPr>
            <a:lvl2pPr lvl="1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4A4A4A"/>
              </a:buClr>
              <a:buSzPts val="1800"/>
              <a:buNone/>
              <a:defRPr/>
            </a:lvl2pPr>
            <a:lvl3pPr lvl="2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4A4A4A"/>
              </a:buClr>
              <a:buSzPts val="1800"/>
              <a:buNone/>
              <a:defRPr/>
            </a:lvl3pPr>
            <a:lvl4pPr lvl="3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4A4A4A"/>
              </a:buClr>
              <a:buSzPts val="1800"/>
              <a:buNone/>
              <a:defRPr/>
            </a:lvl4pPr>
            <a:lvl5pPr lvl="4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4A4A4A"/>
              </a:buClr>
              <a:buSzPts val="1800"/>
              <a:buNone/>
              <a:defRPr/>
            </a:lvl5pPr>
            <a:lvl6pPr lvl="5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4A4A4A"/>
              </a:buClr>
              <a:buSzPts val="1800"/>
              <a:buNone/>
              <a:defRPr/>
            </a:lvl6pPr>
            <a:lvl7pPr lvl="6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4A4A4A"/>
              </a:buClr>
              <a:buSzPts val="1800"/>
              <a:buNone/>
              <a:defRPr/>
            </a:lvl7pPr>
            <a:lvl8pPr lvl="7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4A4A4A"/>
              </a:buClr>
              <a:buSzPts val="1800"/>
              <a:buNone/>
              <a:defRPr/>
            </a:lvl8pPr>
            <a:lvl9pPr lvl="8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4A4A4A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1"/>
          </p:nvPr>
        </p:nvSpPr>
        <p:spPr>
          <a:xfrm>
            <a:off x="13665200" y="7010400"/>
            <a:ext cx="9271000" cy="2312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marL="457200" lvl="0" indent="-22860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227AAE"/>
              </a:buClr>
              <a:buSzPts val="1800"/>
              <a:buNone/>
              <a:defRPr/>
            </a:lvl1pPr>
            <a:lvl2pPr marL="914400" lvl="1" indent="-22860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227AAE"/>
              </a:buClr>
              <a:buSzPts val="1800"/>
              <a:buNone/>
              <a:defRPr/>
            </a:lvl2pPr>
            <a:lvl3pPr marL="1371600" lvl="2" indent="-22860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227AAE"/>
              </a:buClr>
              <a:buSzPts val="1800"/>
              <a:buNone/>
              <a:defRPr/>
            </a:lvl3pPr>
            <a:lvl4pPr marL="1828800" lvl="3" indent="-22860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227AAE"/>
              </a:buClr>
              <a:buSzPts val="1800"/>
              <a:buNone/>
              <a:defRPr/>
            </a:lvl4pPr>
            <a:lvl5pPr marL="2286000" lvl="4" indent="-22860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227AAE"/>
              </a:buClr>
              <a:buSzPts val="1800"/>
              <a:buNone/>
              <a:defRPr/>
            </a:lvl5pPr>
            <a:lvl6pPr marL="2743200" lvl="5" indent="-228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7AAE"/>
              </a:buClr>
              <a:buSzPts val="1800"/>
              <a:buNone/>
              <a:defRPr/>
            </a:lvl6pPr>
            <a:lvl7pPr marL="3200400" lvl="6" indent="-228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7AAE"/>
              </a:buClr>
              <a:buSzPts val="1800"/>
              <a:buNone/>
              <a:defRPr/>
            </a:lvl7pPr>
            <a:lvl8pPr marL="3657600" lvl="7" indent="-228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7AAE"/>
              </a:buClr>
              <a:buSzPts val="1800"/>
              <a:buNone/>
              <a:defRPr/>
            </a:lvl8pPr>
            <a:lvl9pPr marL="4114800" lvl="8" indent="-228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7AAE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13665200" y="3746500"/>
            <a:ext cx="9271000" cy="48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7AAF"/>
              </a:buClr>
              <a:buSzPts val="2000"/>
              <a:buFont typeface="Arial"/>
              <a:buNone/>
              <a:defRPr sz="2000" b="1" cap="none">
                <a:solidFill>
                  <a:srgbClr val="227AAF"/>
                </a:solidFill>
              </a:defRPr>
            </a:lvl1pPr>
            <a:lvl2pPr marL="914400" lvl="1" indent="-228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7AAE"/>
              </a:buClr>
              <a:buSzPts val="1800"/>
              <a:buNone/>
              <a:defRPr/>
            </a:lvl2pPr>
            <a:lvl3pPr marL="1371600" lvl="2" indent="-228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7AAE"/>
              </a:buClr>
              <a:buSzPts val="1800"/>
              <a:buNone/>
              <a:defRPr/>
            </a:lvl3pPr>
            <a:lvl4pPr marL="1828800" lvl="3" indent="-228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7AAE"/>
              </a:buClr>
              <a:buSzPts val="1800"/>
              <a:buNone/>
              <a:defRPr/>
            </a:lvl4pPr>
            <a:lvl5pPr marL="2286000" lvl="4" indent="-228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7AAE"/>
              </a:buClr>
              <a:buSzPts val="1800"/>
              <a:buNone/>
              <a:defRPr/>
            </a:lvl5pPr>
            <a:lvl6pPr marL="2743200" lvl="5" indent="-228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7AAE"/>
              </a:buClr>
              <a:buSzPts val="1800"/>
              <a:buNone/>
              <a:defRPr/>
            </a:lvl6pPr>
            <a:lvl7pPr marL="3200400" lvl="6" indent="-228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7AAE"/>
              </a:buClr>
              <a:buSzPts val="1800"/>
              <a:buNone/>
              <a:defRPr/>
            </a:lvl7pPr>
            <a:lvl8pPr marL="3657600" lvl="7" indent="-228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7AAE"/>
              </a:buClr>
              <a:buSzPts val="1800"/>
              <a:buNone/>
              <a:defRPr/>
            </a:lvl8pPr>
            <a:lvl9pPr marL="4114800" lvl="8" indent="-228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7AAE"/>
              </a:buClr>
              <a:buSzPts val="1800"/>
              <a:buNone/>
              <a:defRPr/>
            </a:lvl9pPr>
          </a:lstStyle>
          <a:p>
            <a:endParaRPr/>
          </a:p>
        </p:txBody>
      </p:sp>
      <p:cxnSp>
        <p:nvCxnSpPr>
          <p:cNvPr id="45" name="Google Shape;45;p7"/>
          <p:cNvCxnSpPr/>
          <p:nvPr/>
        </p:nvCxnSpPr>
        <p:spPr>
          <a:xfrm>
            <a:off x="13665200" y="3721100"/>
            <a:ext cx="9283700" cy="0"/>
          </a:xfrm>
          <a:prstGeom prst="straightConnector1">
            <a:avLst/>
          </a:prstGeom>
          <a:noFill/>
          <a:ln w="50800" cap="flat" cmpd="sng">
            <a:solidFill>
              <a:srgbClr val="227AAF"/>
            </a:solidFill>
            <a:prstDash val="solid"/>
            <a:miter lim="400000"/>
            <a:headEnd type="none" w="sm" len="sm"/>
            <a:tailEnd type="none" w="sm" len="sm"/>
          </a:ln>
        </p:spPr>
      </p:cxnSp>
      <p:cxnSp>
        <p:nvCxnSpPr>
          <p:cNvPr id="46" name="Google Shape;46;p7"/>
          <p:cNvCxnSpPr/>
          <p:nvPr/>
        </p:nvCxnSpPr>
        <p:spPr>
          <a:xfrm>
            <a:off x="13665200" y="9525000"/>
            <a:ext cx="9283700" cy="0"/>
          </a:xfrm>
          <a:prstGeom prst="straightConnector1">
            <a:avLst/>
          </a:prstGeom>
          <a:noFill/>
          <a:ln w="12700" cap="flat" cmpd="sng">
            <a:solidFill>
              <a:srgbClr val="227AAF"/>
            </a:solidFill>
            <a:prstDash val="solid"/>
            <a:miter lim="400000"/>
            <a:headEnd type="none" w="sm" len="sm"/>
            <a:tailEnd type="none" w="sm" len="sm"/>
          </a:ln>
        </p:spPr>
      </p:cxnSp>
      <p:sp>
        <p:nvSpPr>
          <p:cNvPr id="47" name="Google Shape;47;p7"/>
          <p:cNvSpPr txBox="1">
            <a:spLocks noGrp="1"/>
          </p:cNvSpPr>
          <p:nvPr>
            <p:ph type="sldNum" idx="12"/>
          </p:nvPr>
        </p:nvSpPr>
        <p:spPr>
          <a:xfrm>
            <a:off x="12001500" y="13030199"/>
            <a:ext cx="386335" cy="4191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>
            <a:sp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7AAF"/>
              </a:buClr>
              <a:buSzPts val="1800"/>
              <a:buFont typeface="Avenir"/>
              <a:buNone/>
              <a:defRPr sz="1800" b="0" i="0" u="none" strike="noStrike" cap="none">
                <a:solidFill>
                  <a:srgbClr val="227AAF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7AAF"/>
              </a:buClr>
              <a:buSzPts val="1800"/>
              <a:buFont typeface="Avenir"/>
              <a:buNone/>
              <a:defRPr sz="1800" b="0" i="0" u="none" strike="noStrike" cap="none">
                <a:solidFill>
                  <a:srgbClr val="227AAF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7AAF"/>
              </a:buClr>
              <a:buSzPts val="1800"/>
              <a:buFont typeface="Avenir"/>
              <a:buNone/>
              <a:defRPr sz="1800" b="0" i="0" u="none" strike="noStrike" cap="none">
                <a:solidFill>
                  <a:srgbClr val="227AAF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7AAF"/>
              </a:buClr>
              <a:buSzPts val="1800"/>
              <a:buFont typeface="Avenir"/>
              <a:buNone/>
              <a:defRPr sz="1800" b="0" i="0" u="none" strike="noStrike" cap="none">
                <a:solidFill>
                  <a:srgbClr val="227AAF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7AAF"/>
              </a:buClr>
              <a:buSzPts val="1800"/>
              <a:buFont typeface="Avenir"/>
              <a:buNone/>
              <a:defRPr sz="1800" b="0" i="0" u="none" strike="noStrike" cap="none">
                <a:solidFill>
                  <a:srgbClr val="227AAF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7AAF"/>
              </a:buClr>
              <a:buSzPts val="1800"/>
              <a:buFont typeface="Avenir"/>
              <a:buNone/>
              <a:defRPr sz="1800" b="0" i="0" u="none" strike="noStrike" cap="none">
                <a:solidFill>
                  <a:srgbClr val="227AAF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7AAF"/>
              </a:buClr>
              <a:buSzPts val="1800"/>
              <a:buFont typeface="Avenir"/>
              <a:buNone/>
              <a:defRPr sz="1800" b="0" i="0" u="none" strike="noStrike" cap="none">
                <a:solidFill>
                  <a:srgbClr val="227AAF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7AAF"/>
              </a:buClr>
              <a:buSzPts val="1800"/>
              <a:buFont typeface="Avenir"/>
              <a:buNone/>
              <a:defRPr sz="1800" b="0" i="0" u="none" strike="noStrike" cap="none">
                <a:solidFill>
                  <a:srgbClr val="227AAF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7AAF"/>
              </a:buClr>
              <a:buSzPts val="1800"/>
              <a:buFont typeface="Avenir"/>
              <a:buNone/>
              <a:defRPr sz="1800" b="0" i="0" u="none" strike="noStrike" cap="none">
                <a:solidFill>
                  <a:srgbClr val="227AAF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48" name="Google Shape;48;p7" descr="A picture containing drawing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91505" y="1096927"/>
            <a:ext cx="2158999" cy="2158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620"/>
    </mc:Choice>
    <mc:Fallback xmlns="">
      <p:transition spd="slow" advTm="462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нкты">
  <p:cSld name="Пункты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9"/>
          <p:cNvSpPr txBox="1">
            <a:spLocks noGrp="1"/>
          </p:cNvSpPr>
          <p:nvPr>
            <p:ph type="body" idx="1"/>
          </p:nvPr>
        </p:nvSpPr>
        <p:spPr>
          <a:xfrm>
            <a:off x="1727200" y="4965700"/>
            <a:ext cx="20929600" cy="6165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marL="457200" lvl="0" indent="-457200" algn="l">
              <a:lnSpc>
                <a:spcPct val="80000"/>
              </a:lnSpc>
              <a:spcBef>
                <a:spcPts val="2400"/>
              </a:spcBef>
              <a:spcAft>
                <a:spcPts val="0"/>
              </a:spcAft>
              <a:buClr>
                <a:srgbClr val="4A4A4A"/>
              </a:buClr>
              <a:buSzPts val="3600"/>
              <a:buFont typeface="Avenir"/>
              <a:buChar char="•"/>
              <a:defRPr sz="3600">
                <a:solidFill>
                  <a:srgbClr val="4A4A4A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L="914400" lvl="1" indent="-457200" algn="l">
              <a:lnSpc>
                <a:spcPct val="80000"/>
              </a:lnSpc>
              <a:spcBef>
                <a:spcPts val="2400"/>
              </a:spcBef>
              <a:spcAft>
                <a:spcPts val="0"/>
              </a:spcAft>
              <a:buClr>
                <a:srgbClr val="4A4A4A"/>
              </a:buClr>
              <a:buSzPts val="3600"/>
              <a:buFont typeface="Avenir"/>
              <a:buChar char="•"/>
              <a:defRPr sz="3600">
                <a:solidFill>
                  <a:srgbClr val="4A4A4A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L="1371600" lvl="2" indent="-457200" algn="l">
              <a:lnSpc>
                <a:spcPct val="80000"/>
              </a:lnSpc>
              <a:spcBef>
                <a:spcPts val="2400"/>
              </a:spcBef>
              <a:spcAft>
                <a:spcPts val="0"/>
              </a:spcAft>
              <a:buClr>
                <a:srgbClr val="4A4A4A"/>
              </a:buClr>
              <a:buSzPts val="3600"/>
              <a:buFont typeface="Avenir"/>
              <a:buChar char="•"/>
              <a:defRPr sz="3600">
                <a:solidFill>
                  <a:srgbClr val="4A4A4A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L="1828800" lvl="3" indent="-457200" algn="l">
              <a:lnSpc>
                <a:spcPct val="80000"/>
              </a:lnSpc>
              <a:spcBef>
                <a:spcPts val="2400"/>
              </a:spcBef>
              <a:spcAft>
                <a:spcPts val="0"/>
              </a:spcAft>
              <a:buClr>
                <a:srgbClr val="4A4A4A"/>
              </a:buClr>
              <a:buSzPts val="3600"/>
              <a:buFont typeface="Avenir"/>
              <a:buChar char="•"/>
              <a:defRPr sz="3600">
                <a:solidFill>
                  <a:srgbClr val="4A4A4A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L="2286000" lvl="4" indent="-457200" algn="l">
              <a:lnSpc>
                <a:spcPct val="80000"/>
              </a:lnSpc>
              <a:spcBef>
                <a:spcPts val="2400"/>
              </a:spcBef>
              <a:spcAft>
                <a:spcPts val="0"/>
              </a:spcAft>
              <a:buClr>
                <a:srgbClr val="4A4A4A"/>
              </a:buClr>
              <a:buSzPts val="3600"/>
              <a:buFont typeface="Avenir"/>
              <a:buChar char="•"/>
              <a:defRPr sz="3600">
                <a:solidFill>
                  <a:srgbClr val="4A4A4A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L="2743200" lvl="5" indent="-228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7AAE"/>
              </a:buClr>
              <a:buSzPts val="1800"/>
              <a:buNone/>
              <a:defRPr/>
            </a:lvl6pPr>
            <a:lvl7pPr marL="3200400" lvl="6" indent="-228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7AAE"/>
              </a:buClr>
              <a:buSzPts val="1800"/>
              <a:buNone/>
              <a:defRPr/>
            </a:lvl7pPr>
            <a:lvl8pPr marL="3657600" lvl="7" indent="-228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7AAE"/>
              </a:buClr>
              <a:buSzPts val="1800"/>
              <a:buNone/>
              <a:defRPr/>
            </a:lvl8pPr>
            <a:lvl9pPr marL="4114800" lvl="8" indent="-228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7AAE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9"/>
          <p:cNvSpPr txBox="1">
            <a:spLocks noGrp="1"/>
          </p:cNvSpPr>
          <p:nvPr>
            <p:ph type="sldNum" idx="12"/>
          </p:nvPr>
        </p:nvSpPr>
        <p:spPr>
          <a:xfrm>
            <a:off x="12001500" y="13030199"/>
            <a:ext cx="386335" cy="4191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>
            <a:sp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7AAF"/>
              </a:buClr>
              <a:buSzPts val="1800"/>
              <a:buFont typeface="Avenir"/>
              <a:buNone/>
              <a:defRPr sz="1800" b="0" i="0" u="none" strike="noStrike" cap="none">
                <a:solidFill>
                  <a:srgbClr val="227AAF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7AAF"/>
              </a:buClr>
              <a:buSzPts val="1800"/>
              <a:buFont typeface="Avenir"/>
              <a:buNone/>
              <a:defRPr sz="1800" b="0" i="0" u="none" strike="noStrike" cap="none">
                <a:solidFill>
                  <a:srgbClr val="227AAF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7AAF"/>
              </a:buClr>
              <a:buSzPts val="1800"/>
              <a:buFont typeface="Avenir"/>
              <a:buNone/>
              <a:defRPr sz="1800" b="0" i="0" u="none" strike="noStrike" cap="none">
                <a:solidFill>
                  <a:srgbClr val="227AAF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7AAF"/>
              </a:buClr>
              <a:buSzPts val="1800"/>
              <a:buFont typeface="Avenir"/>
              <a:buNone/>
              <a:defRPr sz="1800" b="0" i="0" u="none" strike="noStrike" cap="none">
                <a:solidFill>
                  <a:srgbClr val="227AAF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7AAF"/>
              </a:buClr>
              <a:buSzPts val="1800"/>
              <a:buFont typeface="Avenir"/>
              <a:buNone/>
              <a:defRPr sz="1800" b="0" i="0" u="none" strike="noStrike" cap="none">
                <a:solidFill>
                  <a:srgbClr val="227AAF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7AAF"/>
              </a:buClr>
              <a:buSzPts val="1800"/>
              <a:buFont typeface="Avenir"/>
              <a:buNone/>
              <a:defRPr sz="1800" b="0" i="0" u="none" strike="noStrike" cap="none">
                <a:solidFill>
                  <a:srgbClr val="227AAF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7AAF"/>
              </a:buClr>
              <a:buSzPts val="1800"/>
              <a:buFont typeface="Avenir"/>
              <a:buNone/>
              <a:defRPr sz="1800" b="0" i="0" u="none" strike="noStrike" cap="none">
                <a:solidFill>
                  <a:srgbClr val="227AAF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7AAF"/>
              </a:buClr>
              <a:buSzPts val="1800"/>
              <a:buFont typeface="Avenir"/>
              <a:buNone/>
              <a:defRPr sz="1800" b="0" i="0" u="none" strike="noStrike" cap="none">
                <a:solidFill>
                  <a:srgbClr val="227AAF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7AAF"/>
              </a:buClr>
              <a:buSzPts val="1800"/>
              <a:buFont typeface="Avenir"/>
              <a:buNone/>
              <a:defRPr sz="1800" b="0" i="0" u="none" strike="noStrike" cap="none">
                <a:solidFill>
                  <a:srgbClr val="227AAF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620"/>
    </mc:Choice>
    <mc:Fallback xmlns="">
      <p:transition spd="slow" advTm="462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Заголовок, пункты и фото">
  <p:cSld name="Заголовок, пункты и фото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0"/>
          <p:cNvSpPr txBox="1">
            <a:spLocks noGrp="1"/>
          </p:cNvSpPr>
          <p:nvPr>
            <p:ph type="body" idx="1"/>
          </p:nvPr>
        </p:nvSpPr>
        <p:spPr>
          <a:xfrm>
            <a:off x="13665200" y="7635875"/>
            <a:ext cx="9271000" cy="4568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marL="457200" lvl="0" indent="-457200" algn="l">
              <a:lnSpc>
                <a:spcPct val="80000"/>
              </a:lnSpc>
              <a:spcBef>
                <a:spcPts val="2400"/>
              </a:spcBef>
              <a:spcAft>
                <a:spcPts val="0"/>
              </a:spcAft>
              <a:buClr>
                <a:srgbClr val="4A4A4A"/>
              </a:buClr>
              <a:buSzPts val="3600"/>
              <a:buFont typeface="Avenir"/>
              <a:buChar char="•"/>
              <a:defRPr sz="3600">
                <a:solidFill>
                  <a:srgbClr val="4A4A4A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L="914400" lvl="1" indent="-457200" algn="l">
              <a:lnSpc>
                <a:spcPct val="80000"/>
              </a:lnSpc>
              <a:spcBef>
                <a:spcPts val="2400"/>
              </a:spcBef>
              <a:spcAft>
                <a:spcPts val="0"/>
              </a:spcAft>
              <a:buClr>
                <a:srgbClr val="4A4A4A"/>
              </a:buClr>
              <a:buSzPts val="3600"/>
              <a:buFont typeface="Avenir"/>
              <a:buChar char="•"/>
              <a:defRPr sz="3600">
                <a:solidFill>
                  <a:srgbClr val="4A4A4A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L="1371600" lvl="2" indent="-457200" algn="l">
              <a:lnSpc>
                <a:spcPct val="80000"/>
              </a:lnSpc>
              <a:spcBef>
                <a:spcPts val="2400"/>
              </a:spcBef>
              <a:spcAft>
                <a:spcPts val="0"/>
              </a:spcAft>
              <a:buClr>
                <a:srgbClr val="4A4A4A"/>
              </a:buClr>
              <a:buSzPts val="3600"/>
              <a:buFont typeface="Avenir"/>
              <a:buChar char="•"/>
              <a:defRPr sz="3600">
                <a:solidFill>
                  <a:srgbClr val="4A4A4A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L="1828800" lvl="3" indent="-457200" algn="l">
              <a:lnSpc>
                <a:spcPct val="80000"/>
              </a:lnSpc>
              <a:spcBef>
                <a:spcPts val="2400"/>
              </a:spcBef>
              <a:spcAft>
                <a:spcPts val="0"/>
              </a:spcAft>
              <a:buClr>
                <a:srgbClr val="4A4A4A"/>
              </a:buClr>
              <a:buSzPts val="3600"/>
              <a:buFont typeface="Avenir"/>
              <a:buChar char="•"/>
              <a:defRPr sz="3600">
                <a:solidFill>
                  <a:srgbClr val="4A4A4A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L="2286000" lvl="4" indent="-457200" algn="l">
              <a:lnSpc>
                <a:spcPct val="80000"/>
              </a:lnSpc>
              <a:spcBef>
                <a:spcPts val="2400"/>
              </a:spcBef>
              <a:spcAft>
                <a:spcPts val="0"/>
              </a:spcAft>
              <a:buClr>
                <a:srgbClr val="4A4A4A"/>
              </a:buClr>
              <a:buSzPts val="3600"/>
              <a:buFont typeface="Avenir"/>
              <a:buChar char="•"/>
              <a:defRPr sz="3600">
                <a:solidFill>
                  <a:srgbClr val="4A4A4A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L="2743200" lvl="5" indent="-228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7AAE"/>
              </a:buClr>
              <a:buSzPts val="1800"/>
              <a:buNone/>
              <a:defRPr/>
            </a:lvl6pPr>
            <a:lvl7pPr marL="3200400" lvl="6" indent="-228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7AAE"/>
              </a:buClr>
              <a:buSzPts val="1800"/>
              <a:buNone/>
              <a:defRPr/>
            </a:lvl7pPr>
            <a:lvl8pPr marL="3657600" lvl="7" indent="-228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7AAE"/>
              </a:buClr>
              <a:buSzPts val="1800"/>
              <a:buNone/>
              <a:defRPr/>
            </a:lvl8pPr>
            <a:lvl9pPr marL="4114800" lvl="8" indent="-228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7AAE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10"/>
          <p:cNvSpPr>
            <a:spLocks noGrp="1"/>
          </p:cNvSpPr>
          <p:nvPr>
            <p:ph type="pic" idx="2"/>
          </p:nvPr>
        </p:nvSpPr>
        <p:spPr>
          <a:xfrm>
            <a:off x="-3352800" y="0"/>
            <a:ext cx="16002000" cy="137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7AAE"/>
              </a:buClr>
              <a:buSzPts val="4400"/>
              <a:buFont typeface="Arial"/>
              <a:buNone/>
              <a:defRPr sz="4400" b="0" i="0" u="none" strike="noStrike" cap="none">
                <a:solidFill>
                  <a:srgbClr val="227AAE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7AAE"/>
              </a:buClr>
              <a:buSzPts val="4400"/>
              <a:buFont typeface="Arial"/>
              <a:buNone/>
              <a:defRPr sz="4400" b="0" i="0" u="none" strike="noStrike" cap="none">
                <a:solidFill>
                  <a:srgbClr val="227AAE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7AAE"/>
              </a:buClr>
              <a:buSzPts val="4400"/>
              <a:buFont typeface="Arial"/>
              <a:buNone/>
              <a:defRPr sz="4400" b="0" i="0" u="none" strike="noStrike" cap="none">
                <a:solidFill>
                  <a:srgbClr val="227AAE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7AAE"/>
              </a:buClr>
              <a:buSzPts val="4400"/>
              <a:buFont typeface="Arial"/>
              <a:buNone/>
              <a:defRPr sz="4400" b="0" i="0" u="none" strike="noStrike" cap="none">
                <a:solidFill>
                  <a:srgbClr val="227AAE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7AAE"/>
              </a:buClr>
              <a:buSzPts val="4400"/>
              <a:buFont typeface="Arial"/>
              <a:buNone/>
              <a:defRPr sz="4400" b="0" i="0" u="none" strike="noStrike" cap="none">
                <a:solidFill>
                  <a:srgbClr val="227AAE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7AAE"/>
              </a:buClr>
              <a:buSzPts val="4400"/>
              <a:buFont typeface="Arial"/>
              <a:buNone/>
              <a:defRPr sz="4400" b="0" i="0" u="none" strike="noStrike" cap="none">
                <a:solidFill>
                  <a:srgbClr val="227AAE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7AAE"/>
              </a:buClr>
              <a:buSzPts val="4400"/>
              <a:buFont typeface="Arial"/>
              <a:buNone/>
              <a:defRPr sz="4400" b="0" i="0" u="none" strike="noStrike" cap="none">
                <a:solidFill>
                  <a:srgbClr val="227AAE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7AAE"/>
              </a:buClr>
              <a:buSzPts val="4400"/>
              <a:buFont typeface="Arial"/>
              <a:buNone/>
              <a:defRPr sz="4400" b="0" i="0" u="none" strike="noStrike" cap="none">
                <a:solidFill>
                  <a:srgbClr val="227AAE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7AAE"/>
              </a:buClr>
              <a:buSzPts val="4400"/>
              <a:buFont typeface="Arial"/>
              <a:buNone/>
              <a:defRPr sz="4400" b="0" i="0" u="none" strike="noStrike" cap="none">
                <a:solidFill>
                  <a:srgbClr val="227AAE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5" name="Google Shape;55;p10"/>
          <p:cNvSpPr txBox="1">
            <a:spLocks noGrp="1"/>
          </p:cNvSpPr>
          <p:nvPr>
            <p:ph type="title"/>
          </p:nvPr>
        </p:nvSpPr>
        <p:spPr>
          <a:xfrm>
            <a:off x="13665200" y="4394200"/>
            <a:ext cx="9271000" cy="2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4A4A4A"/>
              </a:buClr>
              <a:buSzPts val="8000"/>
              <a:buFont typeface="Arial"/>
              <a:buNone/>
              <a:defRPr sz="8000"/>
            </a:lvl1pPr>
            <a:lvl2pPr lvl="1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4A4A4A"/>
              </a:buClr>
              <a:buSzPts val="1800"/>
              <a:buNone/>
              <a:defRPr/>
            </a:lvl2pPr>
            <a:lvl3pPr lvl="2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4A4A4A"/>
              </a:buClr>
              <a:buSzPts val="1800"/>
              <a:buNone/>
              <a:defRPr/>
            </a:lvl3pPr>
            <a:lvl4pPr lvl="3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4A4A4A"/>
              </a:buClr>
              <a:buSzPts val="1800"/>
              <a:buNone/>
              <a:defRPr/>
            </a:lvl4pPr>
            <a:lvl5pPr lvl="4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4A4A4A"/>
              </a:buClr>
              <a:buSzPts val="1800"/>
              <a:buNone/>
              <a:defRPr/>
            </a:lvl5pPr>
            <a:lvl6pPr lvl="5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4A4A4A"/>
              </a:buClr>
              <a:buSzPts val="1800"/>
              <a:buNone/>
              <a:defRPr/>
            </a:lvl6pPr>
            <a:lvl7pPr lvl="6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4A4A4A"/>
              </a:buClr>
              <a:buSzPts val="1800"/>
              <a:buNone/>
              <a:defRPr/>
            </a:lvl7pPr>
            <a:lvl8pPr lvl="7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4A4A4A"/>
              </a:buClr>
              <a:buSzPts val="1800"/>
              <a:buNone/>
              <a:defRPr/>
            </a:lvl8pPr>
            <a:lvl9pPr lvl="8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4A4A4A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0"/>
          <p:cNvSpPr txBox="1">
            <a:spLocks noGrp="1"/>
          </p:cNvSpPr>
          <p:nvPr>
            <p:ph type="body" idx="3"/>
          </p:nvPr>
        </p:nvSpPr>
        <p:spPr>
          <a:xfrm>
            <a:off x="13665200" y="3740611"/>
            <a:ext cx="9271000" cy="4826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7AAF"/>
              </a:buClr>
              <a:buSzPts val="2000"/>
              <a:buFont typeface="Arial"/>
              <a:buNone/>
              <a:defRPr sz="2000" b="1" cap="none">
                <a:solidFill>
                  <a:srgbClr val="227AAF"/>
                </a:solidFill>
              </a:defRPr>
            </a:lvl1pPr>
            <a:lvl2pPr marL="914400" lvl="1" indent="-228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7AAE"/>
              </a:buClr>
              <a:buSzPts val="1800"/>
              <a:buNone/>
              <a:defRPr/>
            </a:lvl2pPr>
            <a:lvl3pPr marL="1371600" lvl="2" indent="-228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7AAE"/>
              </a:buClr>
              <a:buSzPts val="1800"/>
              <a:buNone/>
              <a:defRPr/>
            </a:lvl3pPr>
            <a:lvl4pPr marL="1828800" lvl="3" indent="-228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7AAE"/>
              </a:buClr>
              <a:buSzPts val="1800"/>
              <a:buNone/>
              <a:defRPr/>
            </a:lvl4pPr>
            <a:lvl5pPr marL="2286000" lvl="4" indent="-228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7AAE"/>
              </a:buClr>
              <a:buSzPts val="1800"/>
              <a:buNone/>
              <a:defRPr/>
            </a:lvl5pPr>
            <a:lvl6pPr marL="2743200" lvl="5" indent="-228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7AAE"/>
              </a:buClr>
              <a:buSzPts val="1800"/>
              <a:buNone/>
              <a:defRPr/>
            </a:lvl6pPr>
            <a:lvl7pPr marL="3200400" lvl="6" indent="-228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7AAE"/>
              </a:buClr>
              <a:buSzPts val="1800"/>
              <a:buNone/>
              <a:defRPr/>
            </a:lvl7pPr>
            <a:lvl8pPr marL="3657600" lvl="7" indent="-228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7AAE"/>
              </a:buClr>
              <a:buSzPts val="1800"/>
              <a:buNone/>
              <a:defRPr/>
            </a:lvl8pPr>
            <a:lvl9pPr marL="4114800" lvl="8" indent="-228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7AAE"/>
              </a:buClr>
              <a:buSzPts val="1800"/>
              <a:buNone/>
              <a:defRPr/>
            </a:lvl9pPr>
          </a:lstStyle>
          <a:p>
            <a:endParaRPr/>
          </a:p>
        </p:txBody>
      </p:sp>
      <p:cxnSp>
        <p:nvCxnSpPr>
          <p:cNvPr id="57" name="Google Shape;57;p10"/>
          <p:cNvCxnSpPr/>
          <p:nvPr/>
        </p:nvCxnSpPr>
        <p:spPr>
          <a:xfrm>
            <a:off x="13665200" y="3721100"/>
            <a:ext cx="9283700" cy="0"/>
          </a:xfrm>
          <a:prstGeom prst="straightConnector1">
            <a:avLst/>
          </a:prstGeom>
          <a:noFill/>
          <a:ln w="50800" cap="flat" cmpd="sng">
            <a:solidFill>
              <a:srgbClr val="227AAF"/>
            </a:solidFill>
            <a:prstDash val="solid"/>
            <a:miter lim="400000"/>
            <a:headEnd type="none" w="sm" len="sm"/>
            <a:tailEnd type="none" w="sm" len="sm"/>
          </a:ln>
        </p:spPr>
      </p:cxnSp>
      <p:cxnSp>
        <p:nvCxnSpPr>
          <p:cNvPr id="58" name="Google Shape;58;p10"/>
          <p:cNvCxnSpPr/>
          <p:nvPr/>
        </p:nvCxnSpPr>
        <p:spPr>
          <a:xfrm>
            <a:off x="13665200" y="7010400"/>
            <a:ext cx="9283700" cy="0"/>
          </a:xfrm>
          <a:prstGeom prst="straightConnector1">
            <a:avLst/>
          </a:prstGeom>
          <a:noFill/>
          <a:ln w="12700" cap="flat" cmpd="sng">
            <a:solidFill>
              <a:srgbClr val="227AAF"/>
            </a:solidFill>
            <a:prstDash val="solid"/>
            <a:miter lim="400000"/>
            <a:headEnd type="none" w="sm" len="sm"/>
            <a:tailEnd type="none" w="sm" len="sm"/>
          </a:ln>
        </p:spPr>
      </p:cxnSp>
      <p:sp>
        <p:nvSpPr>
          <p:cNvPr id="59" name="Google Shape;59;p10"/>
          <p:cNvSpPr txBox="1">
            <a:spLocks noGrp="1"/>
          </p:cNvSpPr>
          <p:nvPr>
            <p:ph type="sldNum" idx="12"/>
          </p:nvPr>
        </p:nvSpPr>
        <p:spPr>
          <a:xfrm>
            <a:off x="12001500" y="13030199"/>
            <a:ext cx="386335" cy="4191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>
            <a:sp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7AAF"/>
              </a:buClr>
              <a:buSzPts val="1800"/>
              <a:buFont typeface="Avenir"/>
              <a:buNone/>
              <a:defRPr sz="1800" b="0" i="0" u="none" strike="noStrike" cap="none">
                <a:solidFill>
                  <a:srgbClr val="227AAF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7AAF"/>
              </a:buClr>
              <a:buSzPts val="1800"/>
              <a:buFont typeface="Avenir"/>
              <a:buNone/>
              <a:defRPr sz="1800" b="0" i="0" u="none" strike="noStrike" cap="none">
                <a:solidFill>
                  <a:srgbClr val="227AAF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7AAF"/>
              </a:buClr>
              <a:buSzPts val="1800"/>
              <a:buFont typeface="Avenir"/>
              <a:buNone/>
              <a:defRPr sz="1800" b="0" i="0" u="none" strike="noStrike" cap="none">
                <a:solidFill>
                  <a:srgbClr val="227AAF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7AAF"/>
              </a:buClr>
              <a:buSzPts val="1800"/>
              <a:buFont typeface="Avenir"/>
              <a:buNone/>
              <a:defRPr sz="1800" b="0" i="0" u="none" strike="noStrike" cap="none">
                <a:solidFill>
                  <a:srgbClr val="227AAF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7AAF"/>
              </a:buClr>
              <a:buSzPts val="1800"/>
              <a:buFont typeface="Avenir"/>
              <a:buNone/>
              <a:defRPr sz="1800" b="0" i="0" u="none" strike="noStrike" cap="none">
                <a:solidFill>
                  <a:srgbClr val="227AAF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7AAF"/>
              </a:buClr>
              <a:buSzPts val="1800"/>
              <a:buFont typeface="Avenir"/>
              <a:buNone/>
              <a:defRPr sz="1800" b="0" i="0" u="none" strike="noStrike" cap="none">
                <a:solidFill>
                  <a:srgbClr val="227AAF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7AAF"/>
              </a:buClr>
              <a:buSzPts val="1800"/>
              <a:buFont typeface="Avenir"/>
              <a:buNone/>
              <a:defRPr sz="1800" b="0" i="0" u="none" strike="noStrike" cap="none">
                <a:solidFill>
                  <a:srgbClr val="227AAF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7AAF"/>
              </a:buClr>
              <a:buSzPts val="1800"/>
              <a:buFont typeface="Avenir"/>
              <a:buNone/>
              <a:defRPr sz="1800" b="0" i="0" u="none" strike="noStrike" cap="none">
                <a:solidFill>
                  <a:srgbClr val="227AAF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7AAF"/>
              </a:buClr>
              <a:buSzPts val="1800"/>
              <a:buFont typeface="Avenir"/>
              <a:buNone/>
              <a:defRPr sz="1800" b="0" i="0" u="none" strike="noStrike" cap="none">
                <a:solidFill>
                  <a:srgbClr val="227AAF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60" name="Google Shape;60;p10" descr="A picture containing drawing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1112480" y="10515602"/>
            <a:ext cx="2159000" cy="2159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620"/>
    </mc:Choice>
    <mc:Fallback xmlns="">
      <p:transition spd="slow" advTm="462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Раздел">
  <p:cSld name="Раздел">
    <p:bg>
      <p:bgPr>
        <a:solidFill>
          <a:srgbClr val="227AAF"/>
        </a:solidFill>
        <a:effectLst/>
      </p:bgPr>
    </p:bg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"/>
          <p:cNvSpPr txBox="1">
            <a:spLocks noGrp="1"/>
          </p:cNvSpPr>
          <p:nvPr>
            <p:ph type="title"/>
          </p:nvPr>
        </p:nvSpPr>
        <p:spPr>
          <a:xfrm>
            <a:off x="1727200" y="5410200"/>
            <a:ext cx="20929600" cy="2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600"/>
              <a:buFont typeface="Arial"/>
              <a:buNone/>
              <a:defRPr>
                <a:solidFill>
                  <a:srgbClr val="FFFFFF"/>
                </a:solidFill>
              </a:defRPr>
            </a:lvl1pPr>
            <a:lvl2pPr lvl="1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4A4A4A"/>
              </a:buClr>
              <a:buSzPts val="1800"/>
              <a:buNone/>
              <a:defRPr/>
            </a:lvl2pPr>
            <a:lvl3pPr lvl="2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4A4A4A"/>
              </a:buClr>
              <a:buSzPts val="1800"/>
              <a:buNone/>
              <a:defRPr/>
            </a:lvl3pPr>
            <a:lvl4pPr lvl="3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4A4A4A"/>
              </a:buClr>
              <a:buSzPts val="1800"/>
              <a:buNone/>
              <a:defRPr/>
            </a:lvl4pPr>
            <a:lvl5pPr lvl="4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4A4A4A"/>
              </a:buClr>
              <a:buSzPts val="1800"/>
              <a:buNone/>
              <a:defRPr/>
            </a:lvl5pPr>
            <a:lvl6pPr lvl="5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4A4A4A"/>
              </a:buClr>
              <a:buSzPts val="1800"/>
              <a:buNone/>
              <a:defRPr/>
            </a:lvl6pPr>
            <a:lvl7pPr lvl="6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4A4A4A"/>
              </a:buClr>
              <a:buSzPts val="1800"/>
              <a:buNone/>
              <a:defRPr/>
            </a:lvl7pPr>
            <a:lvl8pPr lvl="7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4A4A4A"/>
              </a:buClr>
              <a:buSzPts val="1800"/>
              <a:buNone/>
              <a:defRPr/>
            </a:lvl8pPr>
            <a:lvl9pPr lvl="8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4A4A4A"/>
              </a:buClr>
              <a:buSzPts val="1800"/>
              <a:buNone/>
              <a:defRPr/>
            </a:lvl9pPr>
          </a:lstStyle>
          <a:p>
            <a:endParaRPr/>
          </a:p>
        </p:txBody>
      </p:sp>
      <p:cxnSp>
        <p:nvCxnSpPr>
          <p:cNvPr id="63" name="Google Shape;63;p11"/>
          <p:cNvCxnSpPr/>
          <p:nvPr/>
        </p:nvCxnSpPr>
        <p:spPr>
          <a:xfrm>
            <a:off x="863600" y="12852400"/>
            <a:ext cx="22656801" cy="0"/>
          </a:xfrm>
          <a:prstGeom prst="straightConnector1">
            <a:avLst/>
          </a:prstGeom>
          <a:noFill/>
          <a:ln w="12700" cap="flat" cmpd="sng">
            <a:solidFill>
              <a:srgbClr val="EFEBDF"/>
            </a:solidFill>
            <a:prstDash val="solid"/>
            <a:miter lim="400000"/>
            <a:headEnd type="none" w="sm" len="sm"/>
            <a:tailEnd type="none" w="sm" len="sm"/>
          </a:ln>
        </p:spPr>
      </p:cxnSp>
      <p:cxnSp>
        <p:nvCxnSpPr>
          <p:cNvPr id="64" name="Google Shape;64;p11"/>
          <p:cNvCxnSpPr/>
          <p:nvPr/>
        </p:nvCxnSpPr>
        <p:spPr>
          <a:xfrm>
            <a:off x="863600" y="889000"/>
            <a:ext cx="22656801" cy="0"/>
          </a:xfrm>
          <a:prstGeom prst="straightConnector1">
            <a:avLst/>
          </a:prstGeom>
          <a:noFill/>
          <a:ln w="50800" cap="flat" cmpd="sng">
            <a:solidFill>
              <a:srgbClr val="EFEBDF"/>
            </a:solidFill>
            <a:prstDash val="solid"/>
            <a:miter lim="400000"/>
            <a:headEnd type="none" w="sm" len="sm"/>
            <a:tailEnd type="none" w="sm" len="sm"/>
          </a:ln>
        </p:spPr>
      </p:cxnSp>
      <p:sp>
        <p:nvSpPr>
          <p:cNvPr id="65" name="Google Shape;65;p11"/>
          <p:cNvSpPr txBox="1">
            <a:spLocks noGrp="1"/>
          </p:cNvSpPr>
          <p:nvPr>
            <p:ph type="sldNum" idx="12"/>
          </p:nvPr>
        </p:nvSpPr>
        <p:spPr>
          <a:xfrm>
            <a:off x="12001500" y="13030199"/>
            <a:ext cx="386335" cy="4191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>
            <a:sp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EBE0"/>
              </a:buClr>
              <a:buSzPts val="1800"/>
              <a:buFont typeface="Avenir"/>
              <a:buNone/>
              <a:defRPr sz="1800" b="0" i="0" u="none" strike="noStrike" cap="none">
                <a:solidFill>
                  <a:srgbClr val="F0EBE0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EBE0"/>
              </a:buClr>
              <a:buSzPts val="1800"/>
              <a:buFont typeface="Avenir"/>
              <a:buNone/>
              <a:defRPr sz="1800" b="0" i="0" u="none" strike="noStrike" cap="none">
                <a:solidFill>
                  <a:srgbClr val="F0EBE0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EBE0"/>
              </a:buClr>
              <a:buSzPts val="1800"/>
              <a:buFont typeface="Avenir"/>
              <a:buNone/>
              <a:defRPr sz="1800" b="0" i="0" u="none" strike="noStrike" cap="none">
                <a:solidFill>
                  <a:srgbClr val="F0EBE0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EBE0"/>
              </a:buClr>
              <a:buSzPts val="1800"/>
              <a:buFont typeface="Avenir"/>
              <a:buNone/>
              <a:defRPr sz="1800" b="0" i="0" u="none" strike="noStrike" cap="none">
                <a:solidFill>
                  <a:srgbClr val="F0EBE0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EBE0"/>
              </a:buClr>
              <a:buSzPts val="1800"/>
              <a:buFont typeface="Avenir"/>
              <a:buNone/>
              <a:defRPr sz="1800" b="0" i="0" u="none" strike="noStrike" cap="none">
                <a:solidFill>
                  <a:srgbClr val="F0EBE0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EBE0"/>
              </a:buClr>
              <a:buSzPts val="1800"/>
              <a:buFont typeface="Avenir"/>
              <a:buNone/>
              <a:defRPr sz="1800" b="0" i="0" u="none" strike="noStrike" cap="none">
                <a:solidFill>
                  <a:srgbClr val="F0EBE0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EBE0"/>
              </a:buClr>
              <a:buSzPts val="1800"/>
              <a:buFont typeface="Avenir"/>
              <a:buNone/>
              <a:defRPr sz="1800" b="0" i="0" u="none" strike="noStrike" cap="none">
                <a:solidFill>
                  <a:srgbClr val="F0EBE0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EBE0"/>
              </a:buClr>
              <a:buSzPts val="1800"/>
              <a:buFont typeface="Avenir"/>
              <a:buNone/>
              <a:defRPr sz="1800" b="0" i="0" u="none" strike="noStrike" cap="none">
                <a:solidFill>
                  <a:srgbClr val="F0EBE0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EBE0"/>
              </a:buClr>
              <a:buSzPts val="1800"/>
              <a:buFont typeface="Avenir"/>
              <a:buNone/>
              <a:defRPr sz="1800" b="0" i="0" u="none" strike="noStrike" cap="none">
                <a:solidFill>
                  <a:srgbClr val="F0EBE0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solidFill>
                <a:srgbClr val="227AAF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620"/>
    </mc:Choice>
    <mc:Fallback xmlns="">
      <p:transition spd="slow" advTm="462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>
  <p:cSld name="Только заголовок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2"/>
          <p:cNvSpPr txBox="1">
            <a:spLocks noGrp="1"/>
          </p:cNvSpPr>
          <p:nvPr>
            <p:ph type="title"/>
          </p:nvPr>
        </p:nvSpPr>
        <p:spPr>
          <a:xfrm>
            <a:off x="1727200" y="1739900"/>
            <a:ext cx="20929600" cy="32295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4A4A4A"/>
              </a:buClr>
              <a:buSzPts val="1800"/>
              <a:buNone/>
              <a:defRPr/>
            </a:lvl1pPr>
            <a:lvl2pPr lvl="1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4A4A4A"/>
              </a:buClr>
              <a:buSzPts val="1800"/>
              <a:buNone/>
              <a:defRPr/>
            </a:lvl2pPr>
            <a:lvl3pPr lvl="2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4A4A4A"/>
              </a:buClr>
              <a:buSzPts val="1800"/>
              <a:buNone/>
              <a:defRPr/>
            </a:lvl3pPr>
            <a:lvl4pPr lvl="3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4A4A4A"/>
              </a:buClr>
              <a:buSzPts val="1800"/>
              <a:buNone/>
              <a:defRPr/>
            </a:lvl4pPr>
            <a:lvl5pPr lvl="4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4A4A4A"/>
              </a:buClr>
              <a:buSzPts val="1800"/>
              <a:buNone/>
              <a:defRPr/>
            </a:lvl5pPr>
            <a:lvl6pPr lvl="5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4A4A4A"/>
              </a:buClr>
              <a:buSzPts val="1800"/>
              <a:buNone/>
              <a:defRPr/>
            </a:lvl6pPr>
            <a:lvl7pPr lvl="6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4A4A4A"/>
              </a:buClr>
              <a:buSzPts val="1800"/>
              <a:buNone/>
              <a:defRPr/>
            </a:lvl7pPr>
            <a:lvl8pPr lvl="7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4A4A4A"/>
              </a:buClr>
              <a:buSzPts val="1800"/>
              <a:buNone/>
              <a:defRPr/>
            </a:lvl8pPr>
            <a:lvl9pPr lvl="8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4A4A4A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2"/>
          <p:cNvSpPr txBox="1">
            <a:spLocks noGrp="1"/>
          </p:cNvSpPr>
          <p:nvPr>
            <p:ph type="body" idx="1"/>
          </p:nvPr>
        </p:nvSpPr>
        <p:spPr>
          <a:xfrm>
            <a:off x="1727200" y="1003300"/>
            <a:ext cx="20929600" cy="48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7AAF"/>
              </a:buClr>
              <a:buSzPts val="2000"/>
              <a:buFont typeface="Arial"/>
              <a:buNone/>
              <a:defRPr sz="2000" b="1" cap="none">
                <a:solidFill>
                  <a:srgbClr val="227AAF"/>
                </a:solidFill>
              </a:defRPr>
            </a:lvl1pPr>
            <a:lvl2pPr marL="914400" lvl="1" indent="-228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7AAE"/>
              </a:buClr>
              <a:buSzPts val="1800"/>
              <a:buNone/>
              <a:defRPr/>
            </a:lvl2pPr>
            <a:lvl3pPr marL="1371600" lvl="2" indent="-228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7AAE"/>
              </a:buClr>
              <a:buSzPts val="1800"/>
              <a:buNone/>
              <a:defRPr/>
            </a:lvl3pPr>
            <a:lvl4pPr marL="1828800" lvl="3" indent="-228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7AAE"/>
              </a:buClr>
              <a:buSzPts val="1800"/>
              <a:buNone/>
              <a:defRPr/>
            </a:lvl4pPr>
            <a:lvl5pPr marL="2286000" lvl="4" indent="-228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7AAE"/>
              </a:buClr>
              <a:buSzPts val="1800"/>
              <a:buNone/>
              <a:defRPr/>
            </a:lvl5pPr>
            <a:lvl6pPr marL="2743200" lvl="5" indent="-228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7AAE"/>
              </a:buClr>
              <a:buSzPts val="1800"/>
              <a:buNone/>
              <a:defRPr/>
            </a:lvl6pPr>
            <a:lvl7pPr marL="3200400" lvl="6" indent="-228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7AAE"/>
              </a:buClr>
              <a:buSzPts val="1800"/>
              <a:buNone/>
              <a:defRPr/>
            </a:lvl7pPr>
            <a:lvl8pPr marL="3657600" lvl="7" indent="-228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7AAE"/>
              </a:buClr>
              <a:buSzPts val="1800"/>
              <a:buNone/>
              <a:defRPr/>
            </a:lvl8pPr>
            <a:lvl9pPr marL="4114800" lvl="8" indent="-228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7AAE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12"/>
          <p:cNvSpPr txBox="1">
            <a:spLocks noGrp="1"/>
          </p:cNvSpPr>
          <p:nvPr>
            <p:ph type="sldNum" idx="12"/>
          </p:nvPr>
        </p:nvSpPr>
        <p:spPr>
          <a:xfrm>
            <a:off x="12001500" y="13030199"/>
            <a:ext cx="386335" cy="4191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>
            <a:sp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7AAF"/>
              </a:buClr>
              <a:buSzPts val="1800"/>
              <a:buFont typeface="Avenir"/>
              <a:buNone/>
              <a:defRPr sz="1800" b="0" i="0" u="none" strike="noStrike" cap="none">
                <a:solidFill>
                  <a:srgbClr val="227AAF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7AAF"/>
              </a:buClr>
              <a:buSzPts val="1800"/>
              <a:buFont typeface="Avenir"/>
              <a:buNone/>
              <a:defRPr sz="1800" b="0" i="0" u="none" strike="noStrike" cap="none">
                <a:solidFill>
                  <a:srgbClr val="227AAF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7AAF"/>
              </a:buClr>
              <a:buSzPts val="1800"/>
              <a:buFont typeface="Avenir"/>
              <a:buNone/>
              <a:defRPr sz="1800" b="0" i="0" u="none" strike="noStrike" cap="none">
                <a:solidFill>
                  <a:srgbClr val="227AAF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7AAF"/>
              </a:buClr>
              <a:buSzPts val="1800"/>
              <a:buFont typeface="Avenir"/>
              <a:buNone/>
              <a:defRPr sz="1800" b="0" i="0" u="none" strike="noStrike" cap="none">
                <a:solidFill>
                  <a:srgbClr val="227AAF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7AAF"/>
              </a:buClr>
              <a:buSzPts val="1800"/>
              <a:buFont typeface="Avenir"/>
              <a:buNone/>
              <a:defRPr sz="1800" b="0" i="0" u="none" strike="noStrike" cap="none">
                <a:solidFill>
                  <a:srgbClr val="227AAF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7AAF"/>
              </a:buClr>
              <a:buSzPts val="1800"/>
              <a:buFont typeface="Avenir"/>
              <a:buNone/>
              <a:defRPr sz="1800" b="0" i="0" u="none" strike="noStrike" cap="none">
                <a:solidFill>
                  <a:srgbClr val="227AAF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7AAF"/>
              </a:buClr>
              <a:buSzPts val="1800"/>
              <a:buFont typeface="Avenir"/>
              <a:buNone/>
              <a:defRPr sz="1800" b="0" i="0" u="none" strike="noStrike" cap="none">
                <a:solidFill>
                  <a:srgbClr val="227AAF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7AAF"/>
              </a:buClr>
              <a:buSzPts val="1800"/>
              <a:buFont typeface="Avenir"/>
              <a:buNone/>
              <a:defRPr sz="1800" b="0" i="0" u="none" strike="noStrike" cap="none">
                <a:solidFill>
                  <a:srgbClr val="227AAF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7AAF"/>
              </a:buClr>
              <a:buSzPts val="1800"/>
              <a:buFont typeface="Avenir"/>
              <a:buNone/>
              <a:defRPr sz="1800" b="0" i="0" u="none" strike="noStrike" cap="none">
                <a:solidFill>
                  <a:srgbClr val="227AAF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70" name="Google Shape;70;p12" descr="A picture containing drawing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1112480" y="10515602"/>
            <a:ext cx="2159000" cy="2159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620"/>
    </mc:Choice>
    <mc:Fallback xmlns="">
      <p:transition spd="slow" advTm="462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Важный факт">
  <p:cSld name="Важный факт">
    <p:bg>
      <p:bgPr>
        <a:solidFill>
          <a:srgbClr val="227AAF"/>
        </a:solidFill>
        <a:effectLst/>
      </p:bgPr>
    </p:bg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4"/>
          <p:cNvSpPr txBox="1">
            <a:spLocks noGrp="1"/>
          </p:cNvSpPr>
          <p:nvPr>
            <p:ph type="body" idx="1"/>
          </p:nvPr>
        </p:nvSpPr>
        <p:spPr>
          <a:xfrm>
            <a:off x="1727200" y="8611966"/>
            <a:ext cx="20929600" cy="9088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F0EBE0"/>
              </a:buClr>
              <a:buSzPts val="4400"/>
              <a:buFont typeface="Arial"/>
              <a:buNone/>
              <a:defRPr>
                <a:solidFill>
                  <a:srgbClr val="F0EBE0"/>
                </a:solidFill>
              </a:defRPr>
            </a:lvl1pPr>
            <a:lvl2pPr marL="914400" lvl="1" indent="-228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7AAE"/>
              </a:buClr>
              <a:buSzPts val="1800"/>
              <a:buNone/>
              <a:defRPr/>
            </a:lvl2pPr>
            <a:lvl3pPr marL="1371600" lvl="2" indent="-228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7AAE"/>
              </a:buClr>
              <a:buSzPts val="1800"/>
              <a:buNone/>
              <a:defRPr/>
            </a:lvl3pPr>
            <a:lvl4pPr marL="1828800" lvl="3" indent="-228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7AAE"/>
              </a:buClr>
              <a:buSzPts val="1800"/>
              <a:buNone/>
              <a:defRPr/>
            </a:lvl4pPr>
            <a:lvl5pPr marL="2286000" lvl="4" indent="-228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7AAE"/>
              </a:buClr>
              <a:buSzPts val="1800"/>
              <a:buNone/>
              <a:defRPr/>
            </a:lvl5pPr>
            <a:lvl6pPr marL="2743200" lvl="5" indent="-228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7AAE"/>
              </a:buClr>
              <a:buSzPts val="1800"/>
              <a:buNone/>
              <a:defRPr/>
            </a:lvl6pPr>
            <a:lvl7pPr marL="3200400" lvl="6" indent="-228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7AAE"/>
              </a:buClr>
              <a:buSzPts val="1800"/>
              <a:buNone/>
              <a:defRPr/>
            </a:lvl7pPr>
            <a:lvl8pPr marL="3657600" lvl="7" indent="-228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7AAE"/>
              </a:buClr>
              <a:buSzPts val="1800"/>
              <a:buNone/>
              <a:defRPr/>
            </a:lvl8pPr>
            <a:lvl9pPr marL="4114800" lvl="8" indent="-228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7AAE"/>
              </a:buClr>
              <a:buSzPts val="1800"/>
              <a:buNone/>
              <a:defRPr/>
            </a:lvl9pPr>
          </a:lstStyle>
          <a:p>
            <a:endParaRPr/>
          </a:p>
        </p:txBody>
      </p:sp>
      <p:cxnSp>
        <p:nvCxnSpPr>
          <p:cNvPr id="73" name="Google Shape;73;p14"/>
          <p:cNvCxnSpPr/>
          <p:nvPr/>
        </p:nvCxnSpPr>
        <p:spPr>
          <a:xfrm>
            <a:off x="863600" y="12852400"/>
            <a:ext cx="22656801" cy="0"/>
          </a:xfrm>
          <a:prstGeom prst="straightConnector1">
            <a:avLst/>
          </a:prstGeom>
          <a:noFill/>
          <a:ln w="12700" cap="flat" cmpd="sng">
            <a:solidFill>
              <a:srgbClr val="EFEBDF"/>
            </a:solidFill>
            <a:prstDash val="solid"/>
            <a:miter lim="400000"/>
            <a:headEnd type="none" w="sm" len="sm"/>
            <a:tailEnd type="none" w="sm" len="sm"/>
          </a:ln>
        </p:spPr>
      </p:cxnSp>
      <p:cxnSp>
        <p:nvCxnSpPr>
          <p:cNvPr id="74" name="Google Shape;74;p14"/>
          <p:cNvCxnSpPr/>
          <p:nvPr/>
        </p:nvCxnSpPr>
        <p:spPr>
          <a:xfrm>
            <a:off x="863600" y="889000"/>
            <a:ext cx="22656801" cy="0"/>
          </a:xfrm>
          <a:prstGeom prst="straightConnector1">
            <a:avLst/>
          </a:prstGeom>
          <a:noFill/>
          <a:ln w="50800" cap="flat" cmpd="sng">
            <a:solidFill>
              <a:srgbClr val="EFEBDF"/>
            </a:solidFill>
            <a:prstDash val="solid"/>
            <a:miter lim="400000"/>
            <a:headEnd type="none" w="sm" len="sm"/>
            <a:tailEnd type="none" w="sm" len="sm"/>
          </a:ln>
        </p:spPr>
      </p:cxnSp>
      <p:sp>
        <p:nvSpPr>
          <p:cNvPr id="75" name="Google Shape;75;p14"/>
          <p:cNvSpPr txBox="1">
            <a:spLocks noGrp="1"/>
          </p:cNvSpPr>
          <p:nvPr>
            <p:ph type="body" idx="2"/>
          </p:nvPr>
        </p:nvSpPr>
        <p:spPr>
          <a:xfrm>
            <a:off x="1727200" y="1098623"/>
            <a:ext cx="20929600" cy="74611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>
            <a:normAutofit/>
          </a:bodyPr>
          <a:lstStyle>
            <a:lvl1pPr marL="457200" lvl="0" indent="-228600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0"/>
              <a:buFont typeface="Arial"/>
              <a:buNone/>
              <a:defRPr sz="300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0"/>
              <a:buFont typeface="Arial"/>
              <a:buNone/>
              <a:defRPr sz="300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lvl="2" indent="-228600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0"/>
              <a:buFont typeface="Arial"/>
              <a:buNone/>
              <a:defRPr sz="300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lvl="3" indent="-228600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0"/>
              <a:buFont typeface="Arial"/>
              <a:buNone/>
              <a:defRPr sz="300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lvl="4" indent="-228600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0"/>
              <a:buFont typeface="Arial"/>
              <a:buNone/>
              <a:defRPr sz="300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lvl="5" indent="-228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7AAE"/>
              </a:buClr>
              <a:buSzPts val="1800"/>
              <a:buNone/>
              <a:defRPr/>
            </a:lvl6pPr>
            <a:lvl7pPr marL="3200400" lvl="6" indent="-228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7AAE"/>
              </a:buClr>
              <a:buSzPts val="1800"/>
              <a:buNone/>
              <a:defRPr/>
            </a:lvl7pPr>
            <a:lvl8pPr marL="3657600" lvl="7" indent="-228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7AAE"/>
              </a:buClr>
              <a:buSzPts val="1800"/>
              <a:buNone/>
              <a:defRPr/>
            </a:lvl8pPr>
            <a:lvl9pPr marL="4114800" lvl="8" indent="-228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7AAE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4"/>
          <p:cNvSpPr txBox="1">
            <a:spLocks noGrp="1"/>
          </p:cNvSpPr>
          <p:nvPr>
            <p:ph type="sldNum" idx="12"/>
          </p:nvPr>
        </p:nvSpPr>
        <p:spPr>
          <a:xfrm>
            <a:off x="12001500" y="13030199"/>
            <a:ext cx="386335" cy="4191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>
            <a:sp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EBE0"/>
              </a:buClr>
              <a:buSzPts val="1800"/>
              <a:buFont typeface="Avenir"/>
              <a:buNone/>
              <a:defRPr sz="1800" b="0" i="0" u="none" strike="noStrike" cap="none">
                <a:solidFill>
                  <a:srgbClr val="F0EBE0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EBE0"/>
              </a:buClr>
              <a:buSzPts val="1800"/>
              <a:buFont typeface="Avenir"/>
              <a:buNone/>
              <a:defRPr sz="1800" b="0" i="0" u="none" strike="noStrike" cap="none">
                <a:solidFill>
                  <a:srgbClr val="F0EBE0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EBE0"/>
              </a:buClr>
              <a:buSzPts val="1800"/>
              <a:buFont typeface="Avenir"/>
              <a:buNone/>
              <a:defRPr sz="1800" b="0" i="0" u="none" strike="noStrike" cap="none">
                <a:solidFill>
                  <a:srgbClr val="F0EBE0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EBE0"/>
              </a:buClr>
              <a:buSzPts val="1800"/>
              <a:buFont typeface="Avenir"/>
              <a:buNone/>
              <a:defRPr sz="1800" b="0" i="0" u="none" strike="noStrike" cap="none">
                <a:solidFill>
                  <a:srgbClr val="F0EBE0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EBE0"/>
              </a:buClr>
              <a:buSzPts val="1800"/>
              <a:buFont typeface="Avenir"/>
              <a:buNone/>
              <a:defRPr sz="1800" b="0" i="0" u="none" strike="noStrike" cap="none">
                <a:solidFill>
                  <a:srgbClr val="F0EBE0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EBE0"/>
              </a:buClr>
              <a:buSzPts val="1800"/>
              <a:buFont typeface="Avenir"/>
              <a:buNone/>
              <a:defRPr sz="1800" b="0" i="0" u="none" strike="noStrike" cap="none">
                <a:solidFill>
                  <a:srgbClr val="F0EBE0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EBE0"/>
              </a:buClr>
              <a:buSzPts val="1800"/>
              <a:buFont typeface="Avenir"/>
              <a:buNone/>
              <a:defRPr sz="1800" b="0" i="0" u="none" strike="noStrike" cap="none">
                <a:solidFill>
                  <a:srgbClr val="F0EBE0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EBE0"/>
              </a:buClr>
              <a:buSzPts val="1800"/>
              <a:buFont typeface="Avenir"/>
              <a:buNone/>
              <a:defRPr sz="1800" b="0" i="0" u="none" strike="noStrike" cap="none">
                <a:solidFill>
                  <a:srgbClr val="F0EBE0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EBE0"/>
              </a:buClr>
              <a:buSzPts val="1800"/>
              <a:buFont typeface="Avenir"/>
              <a:buNone/>
              <a:defRPr sz="1800" b="0" i="0" u="none" strike="noStrike" cap="none">
                <a:solidFill>
                  <a:srgbClr val="F0EBE0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solidFill>
                <a:srgbClr val="227AAF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620"/>
    </mc:Choice>
    <mc:Fallback xmlns="">
      <p:transition spd="slow" advTm="4620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Цитата">
  <p:cSld name="Цитата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5"/>
          <p:cNvSpPr>
            <a:spLocks noGrp="1"/>
          </p:cNvSpPr>
          <p:nvPr>
            <p:ph type="pic" idx="2"/>
          </p:nvPr>
        </p:nvSpPr>
        <p:spPr>
          <a:xfrm>
            <a:off x="-25400" y="-5359400"/>
            <a:ext cx="24422101" cy="244221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7AAE"/>
              </a:buClr>
              <a:buSzPts val="4400"/>
              <a:buFont typeface="Arial"/>
              <a:buNone/>
              <a:defRPr sz="4400" b="0" i="0" u="none" strike="noStrike" cap="none">
                <a:solidFill>
                  <a:srgbClr val="227AAE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7AAE"/>
              </a:buClr>
              <a:buSzPts val="4400"/>
              <a:buFont typeface="Arial"/>
              <a:buNone/>
              <a:defRPr sz="4400" b="0" i="0" u="none" strike="noStrike" cap="none">
                <a:solidFill>
                  <a:srgbClr val="227AAE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7AAE"/>
              </a:buClr>
              <a:buSzPts val="4400"/>
              <a:buFont typeface="Arial"/>
              <a:buNone/>
              <a:defRPr sz="4400" b="0" i="0" u="none" strike="noStrike" cap="none">
                <a:solidFill>
                  <a:srgbClr val="227AAE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7AAE"/>
              </a:buClr>
              <a:buSzPts val="4400"/>
              <a:buFont typeface="Arial"/>
              <a:buNone/>
              <a:defRPr sz="4400" b="0" i="0" u="none" strike="noStrike" cap="none">
                <a:solidFill>
                  <a:srgbClr val="227AAE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7AAE"/>
              </a:buClr>
              <a:buSzPts val="4400"/>
              <a:buFont typeface="Arial"/>
              <a:buNone/>
              <a:defRPr sz="4400" b="0" i="0" u="none" strike="noStrike" cap="none">
                <a:solidFill>
                  <a:srgbClr val="227AAE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7AAE"/>
              </a:buClr>
              <a:buSzPts val="4400"/>
              <a:buFont typeface="Arial"/>
              <a:buNone/>
              <a:defRPr sz="4400" b="0" i="0" u="none" strike="noStrike" cap="none">
                <a:solidFill>
                  <a:srgbClr val="227AAE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7AAE"/>
              </a:buClr>
              <a:buSzPts val="4400"/>
              <a:buFont typeface="Arial"/>
              <a:buNone/>
              <a:defRPr sz="4400" b="0" i="0" u="none" strike="noStrike" cap="none">
                <a:solidFill>
                  <a:srgbClr val="227AAE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7AAE"/>
              </a:buClr>
              <a:buSzPts val="4400"/>
              <a:buFont typeface="Arial"/>
              <a:buNone/>
              <a:defRPr sz="4400" b="0" i="0" u="none" strike="noStrike" cap="none">
                <a:solidFill>
                  <a:srgbClr val="227AAE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7AAE"/>
              </a:buClr>
              <a:buSzPts val="4400"/>
              <a:buFont typeface="Arial"/>
              <a:buNone/>
              <a:defRPr sz="4400" b="0" i="0" u="none" strike="noStrike" cap="none">
                <a:solidFill>
                  <a:srgbClr val="227AAE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9" name="Google Shape;79;p15"/>
          <p:cNvSpPr txBox="1">
            <a:spLocks noGrp="1"/>
          </p:cNvSpPr>
          <p:nvPr>
            <p:ph type="body" idx="1"/>
          </p:nvPr>
        </p:nvSpPr>
        <p:spPr>
          <a:xfrm>
            <a:off x="1409700" y="2119884"/>
            <a:ext cx="10775585" cy="19364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47AB0"/>
              </a:buClr>
              <a:buSzPts val="5800"/>
              <a:buFont typeface="Arial"/>
              <a:buNone/>
              <a:defRPr sz="5800">
                <a:solidFill>
                  <a:srgbClr val="247AB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47AB0"/>
              </a:buClr>
              <a:buSzPts val="5800"/>
              <a:buFont typeface="Arial"/>
              <a:buNone/>
              <a:defRPr sz="5800">
                <a:solidFill>
                  <a:srgbClr val="247AB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lvl="2" indent="-228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47AB0"/>
              </a:buClr>
              <a:buSzPts val="5800"/>
              <a:buFont typeface="Arial"/>
              <a:buNone/>
              <a:defRPr sz="5800">
                <a:solidFill>
                  <a:srgbClr val="247AB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lvl="3" indent="-228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47AB0"/>
              </a:buClr>
              <a:buSzPts val="5800"/>
              <a:buFont typeface="Arial"/>
              <a:buNone/>
              <a:defRPr sz="5800">
                <a:solidFill>
                  <a:srgbClr val="247AB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lvl="4" indent="-228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47AB0"/>
              </a:buClr>
              <a:buSzPts val="5800"/>
              <a:buFont typeface="Arial"/>
              <a:buNone/>
              <a:defRPr sz="5800">
                <a:solidFill>
                  <a:srgbClr val="247AB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lvl="5" indent="-228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7AAE"/>
              </a:buClr>
              <a:buSzPts val="1800"/>
              <a:buNone/>
              <a:defRPr/>
            </a:lvl6pPr>
            <a:lvl7pPr marL="3200400" lvl="6" indent="-228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7AAE"/>
              </a:buClr>
              <a:buSzPts val="1800"/>
              <a:buNone/>
              <a:defRPr/>
            </a:lvl7pPr>
            <a:lvl8pPr marL="3657600" lvl="7" indent="-228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7AAE"/>
              </a:buClr>
              <a:buSzPts val="1800"/>
              <a:buNone/>
              <a:defRPr/>
            </a:lvl8pPr>
            <a:lvl9pPr marL="4114800" lvl="8" indent="-228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7AAE"/>
              </a:buClr>
              <a:buSzPts val="1800"/>
              <a:buNone/>
              <a:defRPr/>
            </a:lvl9pPr>
          </a:lstStyle>
          <a:p>
            <a:endParaRPr/>
          </a:p>
        </p:txBody>
      </p:sp>
      <p:cxnSp>
        <p:nvCxnSpPr>
          <p:cNvPr id="80" name="Google Shape;80;p15"/>
          <p:cNvCxnSpPr/>
          <p:nvPr/>
        </p:nvCxnSpPr>
        <p:spPr>
          <a:xfrm>
            <a:off x="863600" y="889000"/>
            <a:ext cx="22656801" cy="0"/>
          </a:xfrm>
          <a:prstGeom prst="straightConnector1">
            <a:avLst/>
          </a:prstGeom>
          <a:noFill/>
          <a:ln w="50800" cap="flat" cmpd="sng">
            <a:solidFill>
              <a:srgbClr val="227AAF"/>
            </a:solidFill>
            <a:prstDash val="solid"/>
            <a:miter lim="400000"/>
            <a:headEnd type="none" w="sm" len="sm"/>
            <a:tailEnd type="none" w="sm" len="sm"/>
          </a:ln>
        </p:spPr>
      </p:cxnSp>
      <p:cxnSp>
        <p:nvCxnSpPr>
          <p:cNvPr id="81" name="Google Shape;81;p15"/>
          <p:cNvCxnSpPr/>
          <p:nvPr/>
        </p:nvCxnSpPr>
        <p:spPr>
          <a:xfrm>
            <a:off x="863600" y="12852400"/>
            <a:ext cx="22656801" cy="0"/>
          </a:xfrm>
          <a:prstGeom prst="straightConnector1">
            <a:avLst/>
          </a:prstGeom>
          <a:noFill/>
          <a:ln w="12700" cap="flat" cmpd="sng">
            <a:solidFill>
              <a:srgbClr val="227AAF"/>
            </a:solidFill>
            <a:prstDash val="solid"/>
            <a:miter lim="400000"/>
            <a:headEnd type="none" w="sm" len="sm"/>
            <a:tailEnd type="none" w="sm" len="sm"/>
          </a:ln>
        </p:spPr>
      </p:cxnSp>
      <p:sp>
        <p:nvSpPr>
          <p:cNvPr id="82" name="Google Shape;82;p15"/>
          <p:cNvSpPr txBox="1">
            <a:spLocks noGrp="1"/>
          </p:cNvSpPr>
          <p:nvPr>
            <p:ph type="body" idx="3"/>
          </p:nvPr>
        </p:nvSpPr>
        <p:spPr>
          <a:xfrm>
            <a:off x="1409700" y="4051453"/>
            <a:ext cx="10775585" cy="5430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7AAF"/>
              </a:buClr>
              <a:buSzPts val="2400"/>
              <a:buFont typeface="Arial"/>
              <a:buNone/>
              <a:defRPr sz="2400">
                <a:solidFill>
                  <a:srgbClr val="227AA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7AAE"/>
              </a:buClr>
              <a:buSzPts val="1800"/>
              <a:buNone/>
              <a:defRPr/>
            </a:lvl2pPr>
            <a:lvl3pPr marL="1371600" lvl="2" indent="-228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7AAE"/>
              </a:buClr>
              <a:buSzPts val="1800"/>
              <a:buNone/>
              <a:defRPr/>
            </a:lvl3pPr>
            <a:lvl4pPr marL="1828800" lvl="3" indent="-228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7AAE"/>
              </a:buClr>
              <a:buSzPts val="1800"/>
              <a:buNone/>
              <a:defRPr/>
            </a:lvl4pPr>
            <a:lvl5pPr marL="2286000" lvl="4" indent="-228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7AAE"/>
              </a:buClr>
              <a:buSzPts val="1800"/>
              <a:buNone/>
              <a:defRPr/>
            </a:lvl5pPr>
            <a:lvl6pPr marL="2743200" lvl="5" indent="-228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7AAE"/>
              </a:buClr>
              <a:buSzPts val="1800"/>
              <a:buNone/>
              <a:defRPr/>
            </a:lvl6pPr>
            <a:lvl7pPr marL="3200400" lvl="6" indent="-228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7AAE"/>
              </a:buClr>
              <a:buSzPts val="1800"/>
              <a:buNone/>
              <a:defRPr/>
            </a:lvl7pPr>
            <a:lvl8pPr marL="3657600" lvl="7" indent="-228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7AAE"/>
              </a:buClr>
              <a:buSzPts val="1800"/>
              <a:buNone/>
              <a:defRPr/>
            </a:lvl8pPr>
            <a:lvl9pPr marL="4114800" lvl="8" indent="-228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7AAE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5"/>
          <p:cNvSpPr txBox="1">
            <a:spLocks noGrp="1"/>
          </p:cNvSpPr>
          <p:nvPr>
            <p:ph type="sldNum" idx="12"/>
          </p:nvPr>
        </p:nvSpPr>
        <p:spPr>
          <a:xfrm>
            <a:off x="12001500" y="13030199"/>
            <a:ext cx="386335" cy="4191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>
            <a:sp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7AAF"/>
              </a:buClr>
              <a:buSzPts val="1800"/>
              <a:buFont typeface="Avenir"/>
              <a:buNone/>
              <a:defRPr sz="1800" b="0" i="0" u="none" strike="noStrike" cap="none">
                <a:solidFill>
                  <a:srgbClr val="227AAF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7AAF"/>
              </a:buClr>
              <a:buSzPts val="1800"/>
              <a:buFont typeface="Avenir"/>
              <a:buNone/>
              <a:defRPr sz="1800" b="0" i="0" u="none" strike="noStrike" cap="none">
                <a:solidFill>
                  <a:srgbClr val="227AAF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7AAF"/>
              </a:buClr>
              <a:buSzPts val="1800"/>
              <a:buFont typeface="Avenir"/>
              <a:buNone/>
              <a:defRPr sz="1800" b="0" i="0" u="none" strike="noStrike" cap="none">
                <a:solidFill>
                  <a:srgbClr val="227AAF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7AAF"/>
              </a:buClr>
              <a:buSzPts val="1800"/>
              <a:buFont typeface="Avenir"/>
              <a:buNone/>
              <a:defRPr sz="1800" b="0" i="0" u="none" strike="noStrike" cap="none">
                <a:solidFill>
                  <a:srgbClr val="227AAF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7AAF"/>
              </a:buClr>
              <a:buSzPts val="1800"/>
              <a:buFont typeface="Avenir"/>
              <a:buNone/>
              <a:defRPr sz="1800" b="0" i="0" u="none" strike="noStrike" cap="none">
                <a:solidFill>
                  <a:srgbClr val="227AAF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7AAF"/>
              </a:buClr>
              <a:buSzPts val="1800"/>
              <a:buFont typeface="Avenir"/>
              <a:buNone/>
              <a:defRPr sz="1800" b="0" i="0" u="none" strike="noStrike" cap="none">
                <a:solidFill>
                  <a:srgbClr val="227AAF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7AAF"/>
              </a:buClr>
              <a:buSzPts val="1800"/>
              <a:buFont typeface="Avenir"/>
              <a:buNone/>
              <a:defRPr sz="1800" b="0" i="0" u="none" strike="noStrike" cap="none">
                <a:solidFill>
                  <a:srgbClr val="227AAF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7AAF"/>
              </a:buClr>
              <a:buSzPts val="1800"/>
              <a:buFont typeface="Avenir"/>
              <a:buNone/>
              <a:defRPr sz="1800" b="0" i="0" u="none" strike="noStrike" cap="none">
                <a:solidFill>
                  <a:srgbClr val="227AAF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7AAF"/>
              </a:buClr>
              <a:buSzPts val="1800"/>
              <a:buFont typeface="Avenir"/>
              <a:buNone/>
              <a:defRPr sz="1800" b="0" i="0" u="none" strike="noStrike" cap="none">
                <a:solidFill>
                  <a:srgbClr val="227AAF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84" name="Google Shape;84;p15" descr="A picture containing drawing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1112480" y="10515602"/>
            <a:ext cx="2159000" cy="2159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620"/>
    </mc:Choice>
    <mc:Fallback xmlns="">
      <p:transition spd="slow" advTm="4620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Фото (3 шт.)">
  <p:cSld name="Фото (3 шт.)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6"/>
          <p:cNvSpPr>
            <a:spLocks noGrp="1"/>
          </p:cNvSpPr>
          <p:nvPr>
            <p:ph type="pic" idx="2"/>
          </p:nvPr>
        </p:nvSpPr>
        <p:spPr>
          <a:xfrm>
            <a:off x="14727242" y="5618197"/>
            <a:ext cx="7877462" cy="78774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7AAE"/>
              </a:buClr>
              <a:buSzPts val="4400"/>
              <a:buFont typeface="Arial"/>
              <a:buNone/>
              <a:defRPr sz="4400" b="0" i="0" u="none" strike="noStrike" cap="none">
                <a:solidFill>
                  <a:srgbClr val="227AAE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7AAE"/>
              </a:buClr>
              <a:buSzPts val="4400"/>
              <a:buFont typeface="Arial"/>
              <a:buNone/>
              <a:defRPr sz="4400" b="0" i="0" u="none" strike="noStrike" cap="none">
                <a:solidFill>
                  <a:srgbClr val="227AAE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7AAE"/>
              </a:buClr>
              <a:buSzPts val="4400"/>
              <a:buFont typeface="Arial"/>
              <a:buNone/>
              <a:defRPr sz="4400" b="0" i="0" u="none" strike="noStrike" cap="none">
                <a:solidFill>
                  <a:srgbClr val="227AAE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7AAE"/>
              </a:buClr>
              <a:buSzPts val="4400"/>
              <a:buFont typeface="Arial"/>
              <a:buNone/>
              <a:defRPr sz="4400" b="0" i="0" u="none" strike="noStrike" cap="none">
                <a:solidFill>
                  <a:srgbClr val="227AAE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7AAE"/>
              </a:buClr>
              <a:buSzPts val="4400"/>
              <a:buFont typeface="Arial"/>
              <a:buNone/>
              <a:defRPr sz="4400" b="0" i="0" u="none" strike="noStrike" cap="none">
                <a:solidFill>
                  <a:srgbClr val="227AAE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7AAE"/>
              </a:buClr>
              <a:buSzPts val="4400"/>
              <a:buFont typeface="Arial"/>
              <a:buNone/>
              <a:defRPr sz="4400" b="0" i="0" u="none" strike="noStrike" cap="none">
                <a:solidFill>
                  <a:srgbClr val="227AAE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7AAE"/>
              </a:buClr>
              <a:buSzPts val="4400"/>
              <a:buFont typeface="Arial"/>
              <a:buNone/>
              <a:defRPr sz="4400" b="0" i="0" u="none" strike="noStrike" cap="none">
                <a:solidFill>
                  <a:srgbClr val="227AAE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7AAE"/>
              </a:buClr>
              <a:buSzPts val="4400"/>
              <a:buFont typeface="Arial"/>
              <a:buNone/>
              <a:defRPr sz="4400" b="0" i="0" u="none" strike="noStrike" cap="none">
                <a:solidFill>
                  <a:srgbClr val="227AAE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7AAE"/>
              </a:buClr>
              <a:buSzPts val="4400"/>
              <a:buFont typeface="Arial"/>
              <a:buNone/>
              <a:defRPr sz="4400" b="0" i="0" u="none" strike="noStrike" cap="none">
                <a:solidFill>
                  <a:srgbClr val="227AAE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7" name="Google Shape;87;p16"/>
          <p:cNvSpPr>
            <a:spLocks noGrp="1"/>
          </p:cNvSpPr>
          <p:nvPr>
            <p:ph type="pic" idx="3"/>
          </p:nvPr>
        </p:nvSpPr>
        <p:spPr>
          <a:xfrm>
            <a:off x="14700216" y="1511300"/>
            <a:ext cx="7943851" cy="529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7AAE"/>
              </a:buClr>
              <a:buSzPts val="4400"/>
              <a:buFont typeface="Arial"/>
              <a:buNone/>
              <a:defRPr sz="4400" b="0" i="0" u="none" strike="noStrike" cap="none">
                <a:solidFill>
                  <a:srgbClr val="227AAE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7AAE"/>
              </a:buClr>
              <a:buSzPts val="4400"/>
              <a:buFont typeface="Arial"/>
              <a:buNone/>
              <a:defRPr sz="4400" b="0" i="0" u="none" strike="noStrike" cap="none">
                <a:solidFill>
                  <a:srgbClr val="227AAE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7AAE"/>
              </a:buClr>
              <a:buSzPts val="4400"/>
              <a:buFont typeface="Arial"/>
              <a:buNone/>
              <a:defRPr sz="4400" b="0" i="0" u="none" strike="noStrike" cap="none">
                <a:solidFill>
                  <a:srgbClr val="227AAE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7AAE"/>
              </a:buClr>
              <a:buSzPts val="4400"/>
              <a:buFont typeface="Arial"/>
              <a:buNone/>
              <a:defRPr sz="4400" b="0" i="0" u="none" strike="noStrike" cap="none">
                <a:solidFill>
                  <a:srgbClr val="227AAE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7AAE"/>
              </a:buClr>
              <a:buSzPts val="4400"/>
              <a:buFont typeface="Arial"/>
              <a:buNone/>
              <a:defRPr sz="4400" b="0" i="0" u="none" strike="noStrike" cap="none">
                <a:solidFill>
                  <a:srgbClr val="227AAE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7AAE"/>
              </a:buClr>
              <a:buSzPts val="4400"/>
              <a:buFont typeface="Arial"/>
              <a:buNone/>
              <a:defRPr sz="4400" b="0" i="0" u="none" strike="noStrike" cap="none">
                <a:solidFill>
                  <a:srgbClr val="227AAE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7AAE"/>
              </a:buClr>
              <a:buSzPts val="4400"/>
              <a:buFont typeface="Arial"/>
              <a:buNone/>
              <a:defRPr sz="4400" b="0" i="0" u="none" strike="noStrike" cap="none">
                <a:solidFill>
                  <a:srgbClr val="227AAE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7AAE"/>
              </a:buClr>
              <a:buSzPts val="4400"/>
              <a:buFont typeface="Arial"/>
              <a:buNone/>
              <a:defRPr sz="4400" b="0" i="0" u="none" strike="noStrike" cap="none">
                <a:solidFill>
                  <a:srgbClr val="227AAE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7AAE"/>
              </a:buClr>
              <a:buSzPts val="4400"/>
              <a:buFont typeface="Arial"/>
              <a:buNone/>
              <a:defRPr sz="4400" b="0" i="0" u="none" strike="noStrike" cap="none">
                <a:solidFill>
                  <a:srgbClr val="227AAE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8" name="Google Shape;88;p16"/>
          <p:cNvSpPr>
            <a:spLocks noGrp="1"/>
          </p:cNvSpPr>
          <p:nvPr>
            <p:ph type="pic" idx="4"/>
          </p:nvPr>
        </p:nvSpPr>
        <p:spPr>
          <a:xfrm>
            <a:off x="1778000" y="1346200"/>
            <a:ext cx="12852400" cy="110163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7AAE"/>
              </a:buClr>
              <a:buSzPts val="4400"/>
              <a:buFont typeface="Arial"/>
              <a:buNone/>
              <a:defRPr sz="4400" b="0" i="0" u="none" strike="noStrike" cap="none">
                <a:solidFill>
                  <a:srgbClr val="227AAE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7AAE"/>
              </a:buClr>
              <a:buSzPts val="4400"/>
              <a:buFont typeface="Arial"/>
              <a:buNone/>
              <a:defRPr sz="4400" b="0" i="0" u="none" strike="noStrike" cap="none">
                <a:solidFill>
                  <a:srgbClr val="227AAE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7AAE"/>
              </a:buClr>
              <a:buSzPts val="4400"/>
              <a:buFont typeface="Arial"/>
              <a:buNone/>
              <a:defRPr sz="4400" b="0" i="0" u="none" strike="noStrike" cap="none">
                <a:solidFill>
                  <a:srgbClr val="227AAE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7AAE"/>
              </a:buClr>
              <a:buSzPts val="4400"/>
              <a:buFont typeface="Arial"/>
              <a:buNone/>
              <a:defRPr sz="4400" b="0" i="0" u="none" strike="noStrike" cap="none">
                <a:solidFill>
                  <a:srgbClr val="227AAE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7AAE"/>
              </a:buClr>
              <a:buSzPts val="4400"/>
              <a:buFont typeface="Arial"/>
              <a:buNone/>
              <a:defRPr sz="4400" b="0" i="0" u="none" strike="noStrike" cap="none">
                <a:solidFill>
                  <a:srgbClr val="227AAE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7AAE"/>
              </a:buClr>
              <a:buSzPts val="4400"/>
              <a:buFont typeface="Arial"/>
              <a:buNone/>
              <a:defRPr sz="4400" b="0" i="0" u="none" strike="noStrike" cap="none">
                <a:solidFill>
                  <a:srgbClr val="227AAE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7AAE"/>
              </a:buClr>
              <a:buSzPts val="4400"/>
              <a:buFont typeface="Arial"/>
              <a:buNone/>
              <a:defRPr sz="4400" b="0" i="0" u="none" strike="noStrike" cap="none">
                <a:solidFill>
                  <a:srgbClr val="227AAE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7AAE"/>
              </a:buClr>
              <a:buSzPts val="4400"/>
              <a:buFont typeface="Arial"/>
              <a:buNone/>
              <a:defRPr sz="4400" b="0" i="0" u="none" strike="noStrike" cap="none">
                <a:solidFill>
                  <a:srgbClr val="227AAE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7AAE"/>
              </a:buClr>
              <a:buSzPts val="4400"/>
              <a:buFont typeface="Arial"/>
              <a:buNone/>
              <a:defRPr sz="4400" b="0" i="0" u="none" strike="noStrike" cap="none">
                <a:solidFill>
                  <a:srgbClr val="227AAE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9" name="Google Shape;89;p16"/>
          <p:cNvSpPr txBox="1">
            <a:spLocks noGrp="1"/>
          </p:cNvSpPr>
          <p:nvPr>
            <p:ph type="sldNum" idx="12"/>
          </p:nvPr>
        </p:nvSpPr>
        <p:spPr>
          <a:xfrm>
            <a:off x="12001500" y="13030199"/>
            <a:ext cx="386335" cy="4191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>
            <a:sp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7AAF"/>
              </a:buClr>
              <a:buSzPts val="1800"/>
              <a:buFont typeface="Avenir"/>
              <a:buNone/>
              <a:defRPr sz="1800" b="0" i="0" u="none" strike="noStrike" cap="none">
                <a:solidFill>
                  <a:srgbClr val="227AAF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7AAF"/>
              </a:buClr>
              <a:buSzPts val="1800"/>
              <a:buFont typeface="Avenir"/>
              <a:buNone/>
              <a:defRPr sz="1800" b="0" i="0" u="none" strike="noStrike" cap="none">
                <a:solidFill>
                  <a:srgbClr val="227AAF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7AAF"/>
              </a:buClr>
              <a:buSzPts val="1800"/>
              <a:buFont typeface="Avenir"/>
              <a:buNone/>
              <a:defRPr sz="1800" b="0" i="0" u="none" strike="noStrike" cap="none">
                <a:solidFill>
                  <a:srgbClr val="227AAF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7AAF"/>
              </a:buClr>
              <a:buSzPts val="1800"/>
              <a:buFont typeface="Avenir"/>
              <a:buNone/>
              <a:defRPr sz="1800" b="0" i="0" u="none" strike="noStrike" cap="none">
                <a:solidFill>
                  <a:srgbClr val="227AAF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7AAF"/>
              </a:buClr>
              <a:buSzPts val="1800"/>
              <a:buFont typeface="Avenir"/>
              <a:buNone/>
              <a:defRPr sz="1800" b="0" i="0" u="none" strike="noStrike" cap="none">
                <a:solidFill>
                  <a:srgbClr val="227AAF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7AAF"/>
              </a:buClr>
              <a:buSzPts val="1800"/>
              <a:buFont typeface="Avenir"/>
              <a:buNone/>
              <a:defRPr sz="1800" b="0" i="0" u="none" strike="noStrike" cap="none">
                <a:solidFill>
                  <a:srgbClr val="227AAF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7AAF"/>
              </a:buClr>
              <a:buSzPts val="1800"/>
              <a:buFont typeface="Avenir"/>
              <a:buNone/>
              <a:defRPr sz="1800" b="0" i="0" u="none" strike="noStrike" cap="none">
                <a:solidFill>
                  <a:srgbClr val="227AAF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7AAF"/>
              </a:buClr>
              <a:buSzPts val="1800"/>
              <a:buFont typeface="Avenir"/>
              <a:buNone/>
              <a:defRPr sz="1800" b="0" i="0" u="none" strike="noStrike" cap="none">
                <a:solidFill>
                  <a:srgbClr val="227AAF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7AAF"/>
              </a:buClr>
              <a:buSzPts val="1800"/>
              <a:buFont typeface="Avenir"/>
              <a:buNone/>
              <a:defRPr sz="1800" b="0" i="0" u="none" strike="noStrike" cap="none">
                <a:solidFill>
                  <a:srgbClr val="227AAF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90" name="Google Shape;90;p16" descr="A picture containing drawing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1112480" y="10515602"/>
            <a:ext cx="2159000" cy="2159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620"/>
    </mc:Choice>
    <mc:Fallback xmlns="">
      <p:transition spd="slow" advTm="4620"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Фото">
  <p:cSld name="Фото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7"/>
          <p:cNvSpPr>
            <a:spLocks noGrp="1"/>
          </p:cNvSpPr>
          <p:nvPr>
            <p:ph type="pic" idx="2"/>
          </p:nvPr>
        </p:nvSpPr>
        <p:spPr>
          <a:xfrm>
            <a:off x="1727200" y="-1422400"/>
            <a:ext cx="21310600" cy="1598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7AAE"/>
              </a:buClr>
              <a:buSzPts val="4400"/>
              <a:buFont typeface="Arial"/>
              <a:buNone/>
              <a:defRPr sz="4400" b="0" i="0" u="none" strike="noStrike" cap="none">
                <a:solidFill>
                  <a:srgbClr val="227AAE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7AAE"/>
              </a:buClr>
              <a:buSzPts val="4400"/>
              <a:buFont typeface="Arial"/>
              <a:buNone/>
              <a:defRPr sz="4400" b="0" i="0" u="none" strike="noStrike" cap="none">
                <a:solidFill>
                  <a:srgbClr val="227AAE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7AAE"/>
              </a:buClr>
              <a:buSzPts val="4400"/>
              <a:buFont typeface="Arial"/>
              <a:buNone/>
              <a:defRPr sz="4400" b="0" i="0" u="none" strike="noStrike" cap="none">
                <a:solidFill>
                  <a:srgbClr val="227AAE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7AAE"/>
              </a:buClr>
              <a:buSzPts val="4400"/>
              <a:buFont typeface="Arial"/>
              <a:buNone/>
              <a:defRPr sz="4400" b="0" i="0" u="none" strike="noStrike" cap="none">
                <a:solidFill>
                  <a:srgbClr val="227AAE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7AAE"/>
              </a:buClr>
              <a:buSzPts val="4400"/>
              <a:buFont typeface="Arial"/>
              <a:buNone/>
              <a:defRPr sz="4400" b="0" i="0" u="none" strike="noStrike" cap="none">
                <a:solidFill>
                  <a:srgbClr val="227AAE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7AAE"/>
              </a:buClr>
              <a:buSzPts val="4400"/>
              <a:buFont typeface="Arial"/>
              <a:buNone/>
              <a:defRPr sz="4400" b="0" i="0" u="none" strike="noStrike" cap="none">
                <a:solidFill>
                  <a:srgbClr val="227AAE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7AAE"/>
              </a:buClr>
              <a:buSzPts val="4400"/>
              <a:buFont typeface="Arial"/>
              <a:buNone/>
              <a:defRPr sz="4400" b="0" i="0" u="none" strike="noStrike" cap="none">
                <a:solidFill>
                  <a:srgbClr val="227AAE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7AAE"/>
              </a:buClr>
              <a:buSzPts val="4400"/>
              <a:buFont typeface="Arial"/>
              <a:buNone/>
              <a:defRPr sz="4400" b="0" i="0" u="none" strike="noStrike" cap="none">
                <a:solidFill>
                  <a:srgbClr val="227AAE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7AAE"/>
              </a:buClr>
              <a:buSzPts val="4400"/>
              <a:buFont typeface="Arial"/>
              <a:buNone/>
              <a:defRPr sz="4400" b="0" i="0" u="none" strike="noStrike" cap="none">
                <a:solidFill>
                  <a:srgbClr val="227AAE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3" name="Google Shape;93;p17"/>
          <p:cNvSpPr txBox="1">
            <a:spLocks noGrp="1"/>
          </p:cNvSpPr>
          <p:nvPr>
            <p:ph type="sldNum" idx="12"/>
          </p:nvPr>
        </p:nvSpPr>
        <p:spPr>
          <a:xfrm>
            <a:off x="12001500" y="13030199"/>
            <a:ext cx="386335" cy="4191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>
            <a:sp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7AAF"/>
              </a:buClr>
              <a:buSzPts val="1800"/>
              <a:buFont typeface="Avenir"/>
              <a:buNone/>
              <a:defRPr sz="1800" b="0" i="0" u="none" strike="noStrike" cap="none">
                <a:solidFill>
                  <a:srgbClr val="227AAF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7AAF"/>
              </a:buClr>
              <a:buSzPts val="1800"/>
              <a:buFont typeface="Avenir"/>
              <a:buNone/>
              <a:defRPr sz="1800" b="0" i="0" u="none" strike="noStrike" cap="none">
                <a:solidFill>
                  <a:srgbClr val="227AAF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7AAF"/>
              </a:buClr>
              <a:buSzPts val="1800"/>
              <a:buFont typeface="Avenir"/>
              <a:buNone/>
              <a:defRPr sz="1800" b="0" i="0" u="none" strike="noStrike" cap="none">
                <a:solidFill>
                  <a:srgbClr val="227AAF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7AAF"/>
              </a:buClr>
              <a:buSzPts val="1800"/>
              <a:buFont typeface="Avenir"/>
              <a:buNone/>
              <a:defRPr sz="1800" b="0" i="0" u="none" strike="noStrike" cap="none">
                <a:solidFill>
                  <a:srgbClr val="227AAF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7AAF"/>
              </a:buClr>
              <a:buSzPts val="1800"/>
              <a:buFont typeface="Avenir"/>
              <a:buNone/>
              <a:defRPr sz="1800" b="0" i="0" u="none" strike="noStrike" cap="none">
                <a:solidFill>
                  <a:srgbClr val="227AAF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7AAF"/>
              </a:buClr>
              <a:buSzPts val="1800"/>
              <a:buFont typeface="Avenir"/>
              <a:buNone/>
              <a:defRPr sz="1800" b="0" i="0" u="none" strike="noStrike" cap="none">
                <a:solidFill>
                  <a:srgbClr val="227AAF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7AAF"/>
              </a:buClr>
              <a:buSzPts val="1800"/>
              <a:buFont typeface="Avenir"/>
              <a:buNone/>
              <a:defRPr sz="1800" b="0" i="0" u="none" strike="noStrike" cap="none">
                <a:solidFill>
                  <a:srgbClr val="227AAF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7AAF"/>
              </a:buClr>
              <a:buSzPts val="1800"/>
              <a:buFont typeface="Avenir"/>
              <a:buNone/>
              <a:defRPr sz="1800" b="0" i="0" u="none" strike="noStrike" cap="none">
                <a:solidFill>
                  <a:srgbClr val="227AAF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7AAF"/>
              </a:buClr>
              <a:buSzPts val="1800"/>
              <a:buFont typeface="Avenir"/>
              <a:buNone/>
              <a:defRPr sz="1800" b="0" i="0" u="none" strike="noStrike" cap="none">
                <a:solidFill>
                  <a:srgbClr val="227AAF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94" name="Google Shape;94;p17" descr="A picture containing drawing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1112480" y="10515602"/>
            <a:ext cx="2159000" cy="2159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620"/>
    </mc:Choice>
    <mc:Fallback xmlns="">
      <p:transition spd="slow" advTm="4620"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Пустой">
  <p:cSld name="Пустой"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8"/>
          <p:cNvSpPr txBox="1">
            <a:spLocks noGrp="1"/>
          </p:cNvSpPr>
          <p:nvPr>
            <p:ph type="sldNum" idx="12"/>
          </p:nvPr>
        </p:nvSpPr>
        <p:spPr>
          <a:xfrm>
            <a:off x="12001500" y="13030199"/>
            <a:ext cx="386335" cy="4191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>
            <a:sp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7AAF"/>
              </a:buClr>
              <a:buSzPts val="1800"/>
              <a:buFont typeface="Avenir"/>
              <a:buNone/>
              <a:defRPr sz="1800" b="0" i="0" u="none" strike="noStrike" cap="none">
                <a:solidFill>
                  <a:srgbClr val="227AAF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7AAF"/>
              </a:buClr>
              <a:buSzPts val="1800"/>
              <a:buFont typeface="Avenir"/>
              <a:buNone/>
              <a:defRPr sz="1800" b="0" i="0" u="none" strike="noStrike" cap="none">
                <a:solidFill>
                  <a:srgbClr val="227AAF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7AAF"/>
              </a:buClr>
              <a:buSzPts val="1800"/>
              <a:buFont typeface="Avenir"/>
              <a:buNone/>
              <a:defRPr sz="1800" b="0" i="0" u="none" strike="noStrike" cap="none">
                <a:solidFill>
                  <a:srgbClr val="227AAF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7AAF"/>
              </a:buClr>
              <a:buSzPts val="1800"/>
              <a:buFont typeface="Avenir"/>
              <a:buNone/>
              <a:defRPr sz="1800" b="0" i="0" u="none" strike="noStrike" cap="none">
                <a:solidFill>
                  <a:srgbClr val="227AAF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7AAF"/>
              </a:buClr>
              <a:buSzPts val="1800"/>
              <a:buFont typeface="Avenir"/>
              <a:buNone/>
              <a:defRPr sz="1800" b="0" i="0" u="none" strike="noStrike" cap="none">
                <a:solidFill>
                  <a:srgbClr val="227AAF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7AAF"/>
              </a:buClr>
              <a:buSzPts val="1800"/>
              <a:buFont typeface="Avenir"/>
              <a:buNone/>
              <a:defRPr sz="1800" b="0" i="0" u="none" strike="noStrike" cap="none">
                <a:solidFill>
                  <a:srgbClr val="227AAF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7AAF"/>
              </a:buClr>
              <a:buSzPts val="1800"/>
              <a:buFont typeface="Avenir"/>
              <a:buNone/>
              <a:defRPr sz="1800" b="0" i="0" u="none" strike="noStrike" cap="none">
                <a:solidFill>
                  <a:srgbClr val="227AAF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7AAF"/>
              </a:buClr>
              <a:buSzPts val="1800"/>
              <a:buFont typeface="Avenir"/>
              <a:buNone/>
              <a:defRPr sz="1800" b="0" i="0" u="none" strike="noStrike" cap="none">
                <a:solidFill>
                  <a:srgbClr val="227AAF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7AAF"/>
              </a:buClr>
              <a:buSzPts val="1800"/>
              <a:buFont typeface="Avenir"/>
              <a:buNone/>
              <a:defRPr sz="1800" b="0" i="0" u="none" strike="noStrike" cap="none">
                <a:solidFill>
                  <a:srgbClr val="227AAF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97" name="Google Shape;97;p18" descr="A picture containing drawing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1112480" y="10515602"/>
            <a:ext cx="2159000" cy="2159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620"/>
    </mc:Choice>
    <mc:Fallback xmlns="">
      <p:transition spd="slow" advTm="462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EBE0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"/>
          <p:cNvSpPr txBox="1">
            <a:spLocks noGrp="1"/>
          </p:cNvSpPr>
          <p:nvPr>
            <p:ph type="title"/>
          </p:nvPr>
        </p:nvSpPr>
        <p:spPr>
          <a:xfrm>
            <a:off x="1727200" y="4428480"/>
            <a:ext cx="20929600" cy="2797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>
            <a:normAutofit/>
          </a:bodyPr>
          <a:lstStyle>
            <a:lvl1pPr marR="0" lvl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4A4A4A"/>
              </a:buClr>
              <a:buSzPts val="8600"/>
              <a:buFont typeface="Arial"/>
              <a:buNone/>
              <a:defRPr sz="8600" b="0" i="0" u="none" strike="noStrike" cap="none">
                <a:solidFill>
                  <a:srgbClr val="4A4A4A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4A4A4A"/>
              </a:buClr>
              <a:buSzPts val="8600"/>
              <a:buFont typeface="Arial"/>
              <a:buNone/>
              <a:defRPr sz="8600" b="0" i="0" u="none" strike="noStrike" cap="none">
                <a:solidFill>
                  <a:srgbClr val="4A4A4A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4A4A4A"/>
              </a:buClr>
              <a:buSzPts val="8600"/>
              <a:buFont typeface="Arial"/>
              <a:buNone/>
              <a:defRPr sz="8600" b="0" i="0" u="none" strike="noStrike" cap="none">
                <a:solidFill>
                  <a:srgbClr val="4A4A4A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4A4A4A"/>
              </a:buClr>
              <a:buSzPts val="8600"/>
              <a:buFont typeface="Arial"/>
              <a:buNone/>
              <a:defRPr sz="8600" b="0" i="0" u="none" strike="noStrike" cap="none">
                <a:solidFill>
                  <a:srgbClr val="4A4A4A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4A4A4A"/>
              </a:buClr>
              <a:buSzPts val="8600"/>
              <a:buFont typeface="Arial"/>
              <a:buNone/>
              <a:defRPr sz="8600" b="0" i="0" u="none" strike="noStrike" cap="none">
                <a:solidFill>
                  <a:srgbClr val="4A4A4A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4A4A4A"/>
              </a:buClr>
              <a:buSzPts val="8600"/>
              <a:buFont typeface="Arial"/>
              <a:buNone/>
              <a:defRPr sz="8600" b="0" i="0" u="none" strike="noStrike" cap="none">
                <a:solidFill>
                  <a:srgbClr val="4A4A4A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4A4A4A"/>
              </a:buClr>
              <a:buSzPts val="8600"/>
              <a:buFont typeface="Arial"/>
              <a:buNone/>
              <a:defRPr sz="8600" b="0" i="0" u="none" strike="noStrike" cap="none">
                <a:solidFill>
                  <a:srgbClr val="4A4A4A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4A4A4A"/>
              </a:buClr>
              <a:buSzPts val="8600"/>
              <a:buFont typeface="Arial"/>
              <a:buNone/>
              <a:defRPr sz="8600" b="0" i="0" u="none" strike="noStrike" cap="none">
                <a:solidFill>
                  <a:srgbClr val="4A4A4A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4A4A4A"/>
              </a:buClr>
              <a:buSzPts val="8600"/>
              <a:buFont typeface="Arial"/>
              <a:buNone/>
              <a:defRPr sz="8600" b="0" i="0" u="none" strike="noStrike" cap="none">
                <a:solidFill>
                  <a:srgbClr val="4A4A4A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cxnSp>
        <p:nvCxnSpPr>
          <p:cNvPr id="7" name="Google Shape;7;p3"/>
          <p:cNvCxnSpPr/>
          <p:nvPr/>
        </p:nvCxnSpPr>
        <p:spPr>
          <a:xfrm>
            <a:off x="863600" y="889000"/>
            <a:ext cx="22656801" cy="0"/>
          </a:xfrm>
          <a:prstGeom prst="straightConnector1">
            <a:avLst/>
          </a:prstGeom>
          <a:noFill/>
          <a:ln w="50800" cap="flat" cmpd="sng">
            <a:solidFill>
              <a:srgbClr val="227AAF"/>
            </a:solidFill>
            <a:prstDash val="solid"/>
            <a:miter lim="400000"/>
            <a:headEnd type="none" w="sm" len="sm"/>
            <a:tailEnd type="none" w="sm" len="sm"/>
          </a:ln>
        </p:spPr>
      </p:cxnSp>
      <p:cxnSp>
        <p:nvCxnSpPr>
          <p:cNvPr id="8" name="Google Shape;8;p3"/>
          <p:cNvCxnSpPr/>
          <p:nvPr/>
        </p:nvCxnSpPr>
        <p:spPr>
          <a:xfrm>
            <a:off x="863600" y="12852400"/>
            <a:ext cx="22656801" cy="0"/>
          </a:xfrm>
          <a:prstGeom prst="straightConnector1">
            <a:avLst/>
          </a:prstGeom>
          <a:noFill/>
          <a:ln w="12700" cap="flat" cmpd="sng">
            <a:solidFill>
              <a:srgbClr val="227AAF"/>
            </a:solidFill>
            <a:prstDash val="solid"/>
            <a:miter lim="400000"/>
            <a:headEnd type="none" w="sm" len="sm"/>
            <a:tailEnd type="none" w="sm" len="sm"/>
          </a:ln>
        </p:spPr>
      </p:cxnSp>
      <p:sp>
        <p:nvSpPr>
          <p:cNvPr id="9" name="Google Shape;9;p3"/>
          <p:cNvSpPr txBox="1">
            <a:spLocks noGrp="1"/>
          </p:cNvSpPr>
          <p:nvPr>
            <p:ph type="body" idx="1"/>
          </p:nvPr>
        </p:nvSpPr>
        <p:spPr>
          <a:xfrm>
            <a:off x="1727200" y="7251700"/>
            <a:ext cx="20929600" cy="20382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7AAE"/>
              </a:buClr>
              <a:buSzPts val="4400"/>
              <a:buFont typeface="Arial"/>
              <a:buNone/>
              <a:defRPr sz="4400" b="0" i="0" u="none" strike="noStrike" cap="none">
                <a:solidFill>
                  <a:srgbClr val="227AAE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7AAE"/>
              </a:buClr>
              <a:buSzPts val="4400"/>
              <a:buFont typeface="Arial"/>
              <a:buNone/>
              <a:defRPr sz="4400" b="0" i="0" u="none" strike="noStrike" cap="none">
                <a:solidFill>
                  <a:srgbClr val="227AAE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7AAE"/>
              </a:buClr>
              <a:buSzPts val="4400"/>
              <a:buFont typeface="Arial"/>
              <a:buNone/>
              <a:defRPr sz="4400" b="0" i="0" u="none" strike="noStrike" cap="none">
                <a:solidFill>
                  <a:srgbClr val="227AAE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7AAE"/>
              </a:buClr>
              <a:buSzPts val="4400"/>
              <a:buFont typeface="Arial"/>
              <a:buNone/>
              <a:defRPr sz="4400" b="0" i="0" u="none" strike="noStrike" cap="none">
                <a:solidFill>
                  <a:srgbClr val="227AAE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7AAE"/>
              </a:buClr>
              <a:buSzPts val="4400"/>
              <a:buFont typeface="Arial"/>
              <a:buNone/>
              <a:defRPr sz="4400" b="0" i="0" u="none" strike="noStrike" cap="none">
                <a:solidFill>
                  <a:srgbClr val="227AAE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7AAE"/>
              </a:buClr>
              <a:buSzPts val="4400"/>
              <a:buFont typeface="Arial"/>
              <a:buNone/>
              <a:defRPr sz="4400" b="0" i="0" u="none" strike="noStrike" cap="none">
                <a:solidFill>
                  <a:srgbClr val="227AAE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7AAE"/>
              </a:buClr>
              <a:buSzPts val="4400"/>
              <a:buFont typeface="Arial"/>
              <a:buNone/>
              <a:defRPr sz="4400" b="0" i="0" u="none" strike="noStrike" cap="none">
                <a:solidFill>
                  <a:srgbClr val="227AAE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7AAE"/>
              </a:buClr>
              <a:buSzPts val="4400"/>
              <a:buFont typeface="Arial"/>
              <a:buNone/>
              <a:defRPr sz="4400" b="0" i="0" u="none" strike="noStrike" cap="none">
                <a:solidFill>
                  <a:srgbClr val="227AAE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7AAE"/>
              </a:buClr>
              <a:buSzPts val="4400"/>
              <a:buFont typeface="Arial"/>
              <a:buNone/>
              <a:defRPr sz="4400" b="0" i="0" u="none" strike="noStrike" cap="none">
                <a:solidFill>
                  <a:srgbClr val="227AAE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Google Shape;10;p3"/>
          <p:cNvSpPr txBox="1">
            <a:spLocks noGrp="1"/>
          </p:cNvSpPr>
          <p:nvPr>
            <p:ph type="sldNum" idx="12"/>
          </p:nvPr>
        </p:nvSpPr>
        <p:spPr>
          <a:xfrm>
            <a:off x="11998832" y="13030199"/>
            <a:ext cx="386335" cy="4191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>
            <a:sp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7AAF"/>
              </a:buClr>
              <a:buSzPts val="1800"/>
              <a:buFont typeface="Avenir"/>
              <a:buNone/>
              <a:defRPr sz="1800" b="0" i="0" u="none" strike="noStrike" cap="none">
                <a:solidFill>
                  <a:srgbClr val="227AAF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7AAF"/>
              </a:buClr>
              <a:buSzPts val="1800"/>
              <a:buFont typeface="Avenir"/>
              <a:buNone/>
              <a:defRPr sz="1800" b="0" i="0" u="none" strike="noStrike" cap="none">
                <a:solidFill>
                  <a:srgbClr val="227AAF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7AAF"/>
              </a:buClr>
              <a:buSzPts val="1800"/>
              <a:buFont typeface="Avenir"/>
              <a:buNone/>
              <a:defRPr sz="1800" b="0" i="0" u="none" strike="noStrike" cap="none">
                <a:solidFill>
                  <a:srgbClr val="227AAF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7AAF"/>
              </a:buClr>
              <a:buSzPts val="1800"/>
              <a:buFont typeface="Avenir"/>
              <a:buNone/>
              <a:defRPr sz="1800" b="0" i="0" u="none" strike="noStrike" cap="none">
                <a:solidFill>
                  <a:srgbClr val="227AAF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7AAF"/>
              </a:buClr>
              <a:buSzPts val="1800"/>
              <a:buFont typeface="Avenir"/>
              <a:buNone/>
              <a:defRPr sz="1800" b="0" i="0" u="none" strike="noStrike" cap="none">
                <a:solidFill>
                  <a:srgbClr val="227AAF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7AAF"/>
              </a:buClr>
              <a:buSzPts val="1800"/>
              <a:buFont typeface="Avenir"/>
              <a:buNone/>
              <a:defRPr sz="1800" b="0" i="0" u="none" strike="noStrike" cap="none">
                <a:solidFill>
                  <a:srgbClr val="227AAF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7AAF"/>
              </a:buClr>
              <a:buSzPts val="1800"/>
              <a:buFont typeface="Avenir"/>
              <a:buNone/>
              <a:defRPr sz="1800" b="0" i="0" u="none" strike="noStrike" cap="none">
                <a:solidFill>
                  <a:srgbClr val="227AAF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7AAF"/>
              </a:buClr>
              <a:buSzPts val="1800"/>
              <a:buFont typeface="Avenir"/>
              <a:buNone/>
              <a:defRPr sz="1800" b="0" i="0" u="none" strike="noStrike" cap="none">
                <a:solidFill>
                  <a:srgbClr val="227AAF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7AAF"/>
              </a:buClr>
              <a:buSzPts val="1800"/>
              <a:buFont typeface="Avenir"/>
              <a:buNone/>
              <a:defRPr sz="1800" b="0" i="0" u="none" strike="noStrike" cap="none">
                <a:solidFill>
                  <a:srgbClr val="227AAF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mc:AlternateContent xmlns:mc="http://schemas.openxmlformats.org/markup-compatibility/2006" xmlns:p14="http://schemas.microsoft.com/office/powerpoint/2010/main">
    <mc:Choice Requires="p14">
      <p:transition spd="slow" p14:dur="2000" advTm="4620"/>
    </mc:Choice>
    <mc:Fallback xmlns="">
      <p:transition spd="slow" advTm="4620"/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"/>
          <p:cNvSpPr txBox="1">
            <a:spLocks noGrp="1"/>
          </p:cNvSpPr>
          <p:nvPr>
            <p:ph type="body" idx="1"/>
          </p:nvPr>
        </p:nvSpPr>
        <p:spPr>
          <a:xfrm>
            <a:off x="1727200" y="1003300"/>
            <a:ext cx="20929500" cy="145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7AAF"/>
              </a:buClr>
              <a:buSzPts val="2000"/>
              <a:buFont typeface="Arial"/>
              <a:buNone/>
            </a:pPr>
            <a:r>
              <a:rPr lang="en-US" sz="4800" dirty="0"/>
              <a:t>ФГБУ “НМИЦ </a:t>
            </a:r>
            <a:r>
              <a:rPr lang="en-US" sz="4800" dirty="0" err="1"/>
              <a:t>им</a:t>
            </a:r>
            <a:r>
              <a:rPr lang="en-US" sz="4800" dirty="0"/>
              <a:t>. </a:t>
            </a:r>
            <a:r>
              <a:rPr lang="en-US" sz="4800" dirty="0" err="1"/>
              <a:t>В</a:t>
            </a:r>
            <a:r>
              <a:rPr lang="en-US" sz="4800" dirty="0"/>
              <a:t>. </a:t>
            </a:r>
            <a:r>
              <a:rPr lang="en-US" sz="4800" dirty="0" err="1"/>
              <a:t>А</a:t>
            </a:r>
            <a:r>
              <a:rPr lang="en-US" sz="4800" dirty="0"/>
              <a:t>. </a:t>
            </a:r>
            <a:r>
              <a:rPr lang="en-US" sz="4800" dirty="0" err="1"/>
              <a:t>Алмазова</a:t>
            </a:r>
            <a:r>
              <a:rPr lang="en-US" sz="4800" dirty="0"/>
              <a:t>” </a:t>
            </a:r>
            <a:r>
              <a:rPr lang="en-US" sz="4800" dirty="0" err="1"/>
              <a:t>Минздрава</a:t>
            </a:r>
            <a:r>
              <a:rPr lang="en-US" sz="4800" dirty="0"/>
              <a:t> РФ</a:t>
            </a:r>
            <a:endParaRPr sz="4800" dirty="0"/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7AAF"/>
              </a:buClr>
              <a:buSzPts val="2000"/>
              <a:buFont typeface="Arial"/>
              <a:buNone/>
            </a:pPr>
            <a:r>
              <a:rPr lang="en-US" sz="4800" dirty="0" err="1"/>
              <a:t>Институт</a:t>
            </a:r>
            <a:r>
              <a:rPr lang="en-US" sz="4800" dirty="0"/>
              <a:t> перинатологии </a:t>
            </a:r>
            <a:r>
              <a:rPr lang="en-US" sz="4800" dirty="0" err="1"/>
              <a:t>и</a:t>
            </a:r>
            <a:r>
              <a:rPr lang="en-US" sz="4800" dirty="0"/>
              <a:t> </a:t>
            </a:r>
            <a:r>
              <a:rPr lang="en-US" sz="4800" dirty="0" err="1"/>
              <a:t>педиатрии</a:t>
            </a:r>
            <a:endParaRPr sz="4800" dirty="0"/>
          </a:p>
        </p:txBody>
      </p:sp>
      <p:sp>
        <p:nvSpPr>
          <p:cNvPr id="103" name="Google Shape;103;p1"/>
          <p:cNvSpPr txBox="1">
            <a:spLocks noGrp="1"/>
          </p:cNvSpPr>
          <p:nvPr>
            <p:ph type="ctrTitle" idx="4294967295"/>
          </p:nvPr>
        </p:nvSpPr>
        <p:spPr>
          <a:xfrm>
            <a:off x="1727200" y="4907280"/>
            <a:ext cx="20929500" cy="4632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>
            <a:normAutofit/>
          </a:bodyPr>
          <a:lstStyle/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4A4A4A"/>
              </a:buClr>
              <a:buSzPts val="8600"/>
              <a:buFont typeface="Arial"/>
              <a:buNone/>
            </a:pPr>
            <a:r>
              <a:rPr lang="ru-RU" sz="9600" dirty="0"/>
              <a:t>Рекомендации специалистов </a:t>
            </a:r>
            <a:br>
              <a:rPr lang="ru-RU" sz="9600" dirty="0"/>
            </a:br>
            <a:r>
              <a:rPr lang="ru-RU" sz="9600" dirty="0"/>
              <a:t>для будущих мам </a:t>
            </a:r>
            <a:br>
              <a:rPr lang="ru-RU" sz="9600" dirty="0"/>
            </a:br>
            <a:r>
              <a:rPr lang="ru-RU" sz="9600" dirty="0"/>
              <a:t>в период эпидемии</a:t>
            </a:r>
            <a:endParaRPr sz="9600" b="0" i="0" u="none" strike="noStrike" cap="none" dirty="0">
              <a:solidFill>
                <a:srgbClr val="4A4A4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" name="Google Shape;104;p1"/>
          <p:cNvSpPr txBox="1">
            <a:spLocks noGrp="1"/>
          </p:cNvSpPr>
          <p:nvPr>
            <p:ph type="subTitle" idx="4294967295"/>
          </p:nvPr>
        </p:nvSpPr>
        <p:spPr>
          <a:xfrm>
            <a:off x="1727200" y="10812674"/>
            <a:ext cx="21155399" cy="1822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27AAE"/>
              </a:buClr>
              <a:buSzPts val="4400"/>
              <a:buFont typeface="Arial"/>
              <a:buNone/>
            </a:pPr>
            <a:endParaRPr sz="4400" b="0" i="0" u="none" strike="noStrike" cap="none" dirty="0">
              <a:solidFill>
                <a:srgbClr val="227AA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5" name="Google Shape;105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360454" y="2263204"/>
            <a:ext cx="3009557" cy="300955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658"/>
    </mc:Choice>
    <mc:Fallback xmlns="">
      <p:transition spd="slow" advTm="3658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"/>
          <p:cNvSpPr txBox="1">
            <a:spLocks noGrp="1"/>
          </p:cNvSpPr>
          <p:nvPr>
            <p:ph type="title"/>
          </p:nvPr>
        </p:nvSpPr>
        <p:spPr>
          <a:xfrm>
            <a:off x="1727200" y="2103120"/>
            <a:ext cx="20929500" cy="1432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/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4A4A4A"/>
              </a:buClr>
              <a:buSzPts val="8600"/>
              <a:buFont typeface="Arial"/>
              <a:buNone/>
            </a:pPr>
            <a:r>
              <a:rPr lang="en-US" sz="8600" b="0" i="0" u="none" strike="noStrike" cap="none" dirty="0" err="1">
                <a:solidFill>
                  <a:srgbClr val="4A4A4A"/>
                </a:solidFill>
                <a:latin typeface="Arial"/>
                <a:ea typeface="Arial"/>
                <a:cs typeface="Arial"/>
                <a:sym typeface="Arial"/>
              </a:rPr>
              <a:t>Дорогие</a:t>
            </a:r>
            <a:r>
              <a:rPr lang="en-US" sz="8600" b="0" i="0" u="none" strike="noStrike" cap="none" dirty="0">
                <a:solidFill>
                  <a:srgbClr val="4A4A4A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8600" b="0" i="0" u="none" strike="noStrike" cap="none" dirty="0" err="1">
                <a:solidFill>
                  <a:srgbClr val="4A4A4A"/>
                </a:solidFill>
                <a:latin typeface="Arial"/>
                <a:ea typeface="Arial"/>
                <a:cs typeface="Arial"/>
                <a:sym typeface="Arial"/>
              </a:rPr>
              <a:t>беременные</a:t>
            </a:r>
            <a:r>
              <a:rPr lang="en-US" dirty="0"/>
              <a:t>,</a:t>
            </a:r>
            <a:endParaRPr dirty="0"/>
          </a:p>
        </p:txBody>
      </p:sp>
      <p:sp>
        <p:nvSpPr>
          <p:cNvPr id="111" name="Google Shape;111;p2"/>
          <p:cNvSpPr txBox="1">
            <a:spLocks noGrp="1"/>
          </p:cNvSpPr>
          <p:nvPr>
            <p:ph type="body" idx="1"/>
          </p:nvPr>
        </p:nvSpPr>
        <p:spPr>
          <a:xfrm>
            <a:off x="1727200" y="4145280"/>
            <a:ext cx="20929500" cy="70700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4A4A"/>
              </a:buClr>
              <a:buSzPts val="5600"/>
              <a:buFont typeface="Avenir"/>
              <a:buNone/>
            </a:pPr>
            <a:r>
              <a:rPr lang="en-US" dirty="0" err="1">
                <a:latin typeface="Arial"/>
                <a:ea typeface="Arial"/>
                <a:cs typeface="Arial"/>
                <a:sym typeface="Arial"/>
              </a:rPr>
              <a:t>Д</a:t>
            </a:r>
            <a:r>
              <a:rPr lang="en-US" sz="5600" dirty="0" err="1">
                <a:solidFill>
                  <a:srgbClr val="4A4A4A"/>
                </a:solidFill>
                <a:latin typeface="Arial"/>
                <a:ea typeface="Arial"/>
                <a:cs typeface="Arial"/>
                <a:sym typeface="Arial"/>
              </a:rPr>
              <a:t>анн</a:t>
            </a:r>
            <a:r>
              <a:rPr lang="ru-RU" dirty="0" err="1">
                <a:latin typeface="Arial"/>
                <a:ea typeface="Arial"/>
                <a:cs typeface="Arial"/>
                <a:sym typeface="Arial"/>
              </a:rPr>
              <a:t>ая</a:t>
            </a:r>
            <a:r>
              <a:rPr lang="ru-RU" dirty="0">
                <a:latin typeface="Arial"/>
                <a:ea typeface="Arial"/>
                <a:cs typeface="Arial"/>
                <a:sym typeface="Arial"/>
              </a:rPr>
              <a:t> информация</a:t>
            </a:r>
            <a:r>
              <a:rPr lang="en-US" sz="5600" dirty="0">
                <a:solidFill>
                  <a:srgbClr val="4A4A4A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5600" dirty="0" err="1">
                <a:solidFill>
                  <a:srgbClr val="4A4A4A"/>
                </a:solidFill>
                <a:latin typeface="Arial"/>
                <a:ea typeface="Arial"/>
                <a:cs typeface="Arial"/>
                <a:sym typeface="Arial"/>
              </a:rPr>
              <a:t>подготовлена</a:t>
            </a:r>
            <a:r>
              <a:rPr lang="en-US" sz="5600" dirty="0">
                <a:solidFill>
                  <a:srgbClr val="4A4A4A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5600" dirty="0" err="1">
                <a:solidFill>
                  <a:srgbClr val="4A4A4A"/>
                </a:solidFill>
                <a:latin typeface="Arial"/>
                <a:ea typeface="Arial"/>
                <a:cs typeface="Arial"/>
                <a:sym typeface="Arial"/>
              </a:rPr>
              <a:t>для</a:t>
            </a:r>
            <a:r>
              <a:rPr lang="en-US" sz="5600" dirty="0">
                <a:solidFill>
                  <a:srgbClr val="4A4A4A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5600" dirty="0" err="1">
                <a:solidFill>
                  <a:srgbClr val="4A4A4A"/>
                </a:solidFill>
                <a:latin typeface="Arial"/>
                <a:ea typeface="Arial"/>
                <a:cs typeface="Arial"/>
                <a:sym typeface="Arial"/>
              </a:rPr>
              <a:t>того</a:t>
            </a:r>
            <a:r>
              <a:rPr lang="en-US" sz="5600" dirty="0">
                <a:solidFill>
                  <a:srgbClr val="4A4A4A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5600" dirty="0" err="1">
                <a:solidFill>
                  <a:srgbClr val="4A4A4A"/>
                </a:solidFill>
                <a:latin typeface="Arial"/>
                <a:ea typeface="Arial"/>
                <a:cs typeface="Arial"/>
                <a:sym typeface="Arial"/>
              </a:rPr>
              <a:t>чтобы</a:t>
            </a:r>
            <a:r>
              <a:rPr lang="en-US" sz="5600" dirty="0">
                <a:solidFill>
                  <a:srgbClr val="4A4A4A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5600" dirty="0" err="1">
                <a:solidFill>
                  <a:srgbClr val="4A4A4A"/>
                </a:solidFill>
                <a:latin typeface="Arial"/>
                <a:ea typeface="Arial"/>
                <a:cs typeface="Arial"/>
                <a:sym typeface="Arial"/>
              </a:rPr>
              <a:t>Вы</a:t>
            </a:r>
            <a:r>
              <a:rPr lang="en-US" sz="5600" dirty="0">
                <a:solidFill>
                  <a:srgbClr val="4A4A4A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5600" dirty="0" err="1">
                <a:solidFill>
                  <a:srgbClr val="4A4A4A"/>
                </a:solidFill>
                <a:latin typeface="Arial"/>
                <a:ea typeface="Arial"/>
                <a:cs typeface="Arial"/>
                <a:sym typeface="Arial"/>
              </a:rPr>
              <a:t>понимали</a:t>
            </a:r>
            <a:r>
              <a:rPr lang="en-US" sz="5600" dirty="0">
                <a:solidFill>
                  <a:srgbClr val="4A4A4A"/>
                </a:solidFill>
                <a:latin typeface="Arial"/>
                <a:ea typeface="Arial"/>
                <a:cs typeface="Arial"/>
                <a:sym typeface="Arial"/>
              </a:rPr>
              <a:t> :</a:t>
            </a:r>
            <a:endParaRPr sz="5600" dirty="0">
              <a:solidFill>
                <a:srgbClr val="4A4A4A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4A4A"/>
              </a:buClr>
              <a:buSzPts val="5600"/>
              <a:buFont typeface="Avenir"/>
              <a:buNone/>
            </a:pPr>
            <a:endParaRPr sz="2400"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4A4A"/>
              </a:buClr>
              <a:buSzPts val="5600"/>
              <a:buFont typeface="Avenir"/>
              <a:buNone/>
            </a:pPr>
            <a:endParaRPr sz="2400" dirty="0">
              <a:latin typeface="Arial"/>
              <a:ea typeface="Arial"/>
              <a:cs typeface="Arial"/>
              <a:sym typeface="Arial"/>
            </a:endParaRPr>
          </a:p>
          <a:p>
            <a:pPr marL="45720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Font typeface="Arial"/>
              <a:buChar char="●"/>
            </a:pPr>
            <a:r>
              <a:rPr lang="en-US" dirty="0" err="1">
                <a:latin typeface="Arial"/>
                <a:ea typeface="Arial"/>
                <a:cs typeface="Arial"/>
                <a:sym typeface="Arial"/>
              </a:rPr>
              <a:t>Как</a:t>
            </a:r>
            <a:r>
              <a:rPr lang="en-US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dirty="0" err="1">
                <a:latin typeface="Arial"/>
                <a:ea typeface="Arial"/>
                <a:cs typeface="Arial"/>
                <a:sym typeface="Arial"/>
              </a:rPr>
              <a:t>себя</a:t>
            </a:r>
            <a:r>
              <a:rPr lang="en-US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dirty="0" err="1">
                <a:latin typeface="Arial"/>
                <a:ea typeface="Arial"/>
                <a:cs typeface="Arial"/>
                <a:sym typeface="Arial"/>
              </a:rPr>
              <a:t>вести</a:t>
            </a:r>
            <a:r>
              <a:rPr lang="en-US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dirty="0" err="1">
                <a:latin typeface="Arial"/>
                <a:ea typeface="Arial"/>
                <a:cs typeface="Arial"/>
                <a:sym typeface="Arial"/>
              </a:rPr>
              <a:t>в</a:t>
            </a:r>
            <a:r>
              <a:rPr lang="en-US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dirty="0" err="1">
                <a:latin typeface="Arial"/>
                <a:ea typeface="Arial"/>
                <a:cs typeface="Arial"/>
                <a:sym typeface="Arial"/>
              </a:rPr>
              <a:t>условиях</a:t>
            </a:r>
            <a:r>
              <a:rPr lang="en-US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dirty="0" err="1">
                <a:latin typeface="Arial"/>
                <a:ea typeface="Arial"/>
                <a:cs typeface="Arial"/>
                <a:sym typeface="Arial"/>
              </a:rPr>
              <a:t>эпидемии</a:t>
            </a:r>
            <a:endParaRPr dirty="0">
              <a:latin typeface="Arial"/>
              <a:ea typeface="Arial"/>
              <a:cs typeface="Arial"/>
              <a:sym typeface="Arial"/>
            </a:endParaRPr>
          </a:p>
          <a:p>
            <a:pPr marL="4572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</a:pPr>
            <a:endParaRPr sz="1400" dirty="0">
              <a:latin typeface="Arial"/>
              <a:ea typeface="Arial"/>
              <a:cs typeface="Arial"/>
              <a:sym typeface="Arial"/>
            </a:endParaRPr>
          </a:p>
          <a:p>
            <a:pPr marL="45720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Font typeface="Arial"/>
              <a:buChar char="●"/>
            </a:pPr>
            <a:r>
              <a:rPr lang="en-US" dirty="0" err="1">
                <a:latin typeface="Arial"/>
                <a:ea typeface="Arial"/>
                <a:cs typeface="Arial"/>
                <a:sym typeface="Arial"/>
              </a:rPr>
              <a:t>Насколько</a:t>
            </a:r>
            <a:r>
              <a:rPr lang="en-US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dirty="0" err="1">
                <a:latin typeface="Arial"/>
                <a:ea typeface="Arial"/>
                <a:cs typeface="Arial"/>
                <a:sym typeface="Arial"/>
              </a:rPr>
              <a:t>опасен</a:t>
            </a:r>
            <a:r>
              <a:rPr lang="en-US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dirty="0" err="1">
                <a:latin typeface="Arial"/>
                <a:ea typeface="Arial"/>
                <a:cs typeface="Arial"/>
                <a:sym typeface="Arial"/>
              </a:rPr>
              <a:t>или</a:t>
            </a:r>
            <a:r>
              <a:rPr lang="en-US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dirty="0" err="1">
                <a:latin typeface="Arial"/>
                <a:ea typeface="Arial"/>
                <a:cs typeface="Arial"/>
                <a:sym typeface="Arial"/>
              </a:rPr>
              <a:t>безопасен</a:t>
            </a:r>
            <a:r>
              <a:rPr lang="en-US" dirty="0">
                <a:latin typeface="Arial"/>
                <a:ea typeface="Arial"/>
                <a:cs typeface="Arial"/>
                <a:sym typeface="Arial"/>
              </a:rPr>
              <a:t> COVID-19 </a:t>
            </a:r>
            <a:endParaRPr lang="ru-RU"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</a:pPr>
            <a:r>
              <a:rPr lang="ru-RU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dirty="0" err="1">
                <a:latin typeface="Arial"/>
                <a:ea typeface="Arial"/>
                <a:cs typeface="Arial"/>
                <a:sym typeface="Arial"/>
              </a:rPr>
              <a:t>для</a:t>
            </a:r>
            <a:r>
              <a:rPr lang="en-US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dirty="0" err="1">
                <a:latin typeface="Arial"/>
                <a:ea typeface="Arial"/>
                <a:cs typeface="Arial"/>
                <a:sym typeface="Arial"/>
              </a:rPr>
              <a:t>Вас</a:t>
            </a:r>
            <a:r>
              <a:rPr lang="en-US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dirty="0" err="1">
                <a:latin typeface="Arial"/>
                <a:ea typeface="Arial"/>
                <a:cs typeface="Arial"/>
                <a:sym typeface="Arial"/>
              </a:rPr>
              <a:t>и</a:t>
            </a:r>
            <a:r>
              <a:rPr lang="en-US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dirty="0" err="1">
                <a:latin typeface="Arial"/>
                <a:ea typeface="Arial"/>
                <a:cs typeface="Arial"/>
                <a:sym typeface="Arial"/>
              </a:rPr>
              <a:t>для</a:t>
            </a:r>
            <a:r>
              <a:rPr lang="en-US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dirty="0" err="1">
                <a:latin typeface="Arial"/>
                <a:ea typeface="Arial"/>
                <a:cs typeface="Arial"/>
                <a:sym typeface="Arial"/>
              </a:rPr>
              <a:t>Вашего</a:t>
            </a:r>
            <a:r>
              <a:rPr lang="en-US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dirty="0" err="1">
                <a:latin typeface="Arial"/>
                <a:ea typeface="Arial"/>
                <a:cs typeface="Arial"/>
                <a:sym typeface="Arial"/>
              </a:rPr>
              <a:t>малыша</a:t>
            </a:r>
            <a:r>
              <a:rPr lang="en-US" dirty="0">
                <a:latin typeface="Arial"/>
                <a:ea typeface="Arial"/>
                <a:cs typeface="Arial"/>
                <a:sym typeface="Arial"/>
              </a:rPr>
              <a:t>.</a:t>
            </a:r>
            <a:endParaRPr dirty="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2" name="Google Shape;112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899000" y="8302375"/>
            <a:ext cx="4757700" cy="4500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527"/>
    </mc:Choice>
    <mc:Fallback xmlns="">
      <p:transition spd="slow" advTm="7527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72c471ce1f_1_4"/>
          <p:cNvSpPr txBox="1">
            <a:spLocks noGrp="1"/>
          </p:cNvSpPr>
          <p:nvPr>
            <p:ph type="title"/>
          </p:nvPr>
        </p:nvSpPr>
        <p:spPr>
          <a:xfrm>
            <a:off x="1727200" y="4774700"/>
            <a:ext cx="20929500" cy="563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sz="12000" b="1" dirty="0" err="1"/>
              <a:t>Как</a:t>
            </a:r>
            <a:r>
              <a:rPr lang="en-US" sz="12000" b="1" dirty="0"/>
              <a:t> </a:t>
            </a:r>
            <a:r>
              <a:rPr lang="en-US" sz="12000" b="1" dirty="0" err="1"/>
              <a:t>снизить</a:t>
            </a:r>
            <a:r>
              <a:rPr lang="en-US" sz="12000" b="1" dirty="0"/>
              <a:t> </a:t>
            </a:r>
            <a:r>
              <a:rPr lang="en-US" sz="12000" b="1" dirty="0" err="1"/>
              <a:t>риски</a:t>
            </a:r>
            <a:r>
              <a:rPr lang="en-US" sz="12000" b="1" dirty="0"/>
              <a:t> </a:t>
            </a:r>
            <a:r>
              <a:rPr lang="en-US" sz="12000" b="1" dirty="0" err="1"/>
              <a:t>заражения</a:t>
            </a:r>
            <a:r>
              <a:rPr lang="ru-RU" sz="12000" b="1" dirty="0"/>
              <a:t> </a:t>
            </a:r>
            <a:r>
              <a:rPr lang="en-US" sz="12000" b="1" dirty="0"/>
              <a:t>COVID-19?</a:t>
            </a:r>
            <a:endParaRPr sz="12000" b="1" dirty="0"/>
          </a:p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778"/>
    </mc:Choice>
    <mc:Fallback xmlns="">
      <p:transition spd="slow" advTm="6778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7f88c43db7_1_46"/>
          <p:cNvSpPr txBox="1">
            <a:spLocks noGrp="1"/>
          </p:cNvSpPr>
          <p:nvPr>
            <p:ph type="body" idx="2"/>
          </p:nvPr>
        </p:nvSpPr>
        <p:spPr>
          <a:xfrm>
            <a:off x="1727250" y="4036800"/>
            <a:ext cx="20929500" cy="407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457200" lvl="0" indent="0" algn="ctr" rtl="0">
              <a:lnSpc>
                <a:spcPct val="80000"/>
              </a:lnSpc>
              <a:spcBef>
                <a:spcPts val="2400"/>
              </a:spcBef>
              <a:spcAft>
                <a:spcPts val="0"/>
              </a:spcAft>
              <a:buSzPts val="3600"/>
              <a:buNone/>
            </a:pPr>
            <a:r>
              <a:rPr lang="en-US" sz="11000" dirty="0" err="1">
                <a:latin typeface="Arial"/>
                <a:ea typeface="Arial"/>
                <a:cs typeface="Arial"/>
                <a:sym typeface="Arial"/>
              </a:rPr>
              <a:t>Ограничить</a:t>
            </a:r>
            <a:r>
              <a:rPr lang="en-US" sz="110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1000" dirty="0" err="1">
                <a:latin typeface="Arial"/>
                <a:ea typeface="Arial"/>
                <a:cs typeface="Arial"/>
                <a:sym typeface="Arial"/>
              </a:rPr>
              <a:t>круг</a:t>
            </a:r>
            <a:r>
              <a:rPr lang="en-US" sz="110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1000" dirty="0" err="1">
                <a:latin typeface="Arial"/>
                <a:ea typeface="Arial"/>
                <a:cs typeface="Arial"/>
                <a:sym typeface="Arial"/>
              </a:rPr>
              <a:t>общения</a:t>
            </a:r>
            <a:endParaRPr sz="11000" dirty="0">
              <a:latin typeface="Arial"/>
              <a:ea typeface="Arial"/>
              <a:cs typeface="Arial"/>
              <a:sym typeface="Arial"/>
            </a:endParaRPr>
          </a:p>
          <a:p>
            <a:pPr marL="457200" lvl="0" indent="0" algn="l" rtl="0">
              <a:lnSpc>
                <a:spcPct val="80000"/>
              </a:lnSpc>
              <a:spcBef>
                <a:spcPts val="2400"/>
              </a:spcBef>
              <a:spcAft>
                <a:spcPts val="0"/>
              </a:spcAft>
              <a:buSzPts val="3600"/>
              <a:buNone/>
            </a:pPr>
            <a:endParaRPr sz="4800" dirty="0"/>
          </a:p>
        </p:txBody>
      </p:sp>
      <p:pic>
        <p:nvPicPr>
          <p:cNvPr id="123" name="Google Shape;123;g7f88c43db7_1_4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033750" y="8770475"/>
            <a:ext cx="3960000" cy="396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g7f88c43db7_1_46" descr="Clos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269975" y="9232650"/>
            <a:ext cx="3261600" cy="3261600"/>
          </a:xfrm>
          <a:prstGeom prst="rect">
            <a:avLst/>
          </a:prstGeom>
          <a:noFill/>
          <a:ln>
            <a:noFill/>
          </a:ln>
        </p:spPr>
      </p:pic>
      <p:sp>
        <p:nvSpPr>
          <p:cNvPr id="125" name="Google Shape;125;g7f88c43db7_1_46"/>
          <p:cNvSpPr txBox="1">
            <a:spLocks noGrp="1"/>
          </p:cNvSpPr>
          <p:nvPr>
            <p:ph type="title"/>
          </p:nvPr>
        </p:nvSpPr>
        <p:spPr>
          <a:xfrm>
            <a:off x="1981950" y="1126100"/>
            <a:ext cx="20496600" cy="22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/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b="1" dirty="0"/>
          </a:p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b="1" dirty="0" err="1"/>
              <a:t>Как</a:t>
            </a:r>
            <a:r>
              <a:rPr lang="en-US" b="1" dirty="0"/>
              <a:t> </a:t>
            </a:r>
            <a:r>
              <a:rPr lang="en-US" b="1" dirty="0" err="1"/>
              <a:t>снизить</a:t>
            </a:r>
            <a:r>
              <a:rPr lang="en-US" b="1" dirty="0"/>
              <a:t> </a:t>
            </a:r>
            <a:r>
              <a:rPr lang="en-US" b="1" dirty="0" err="1"/>
              <a:t>риски</a:t>
            </a:r>
            <a:r>
              <a:rPr lang="en-US" b="1" dirty="0"/>
              <a:t> </a:t>
            </a:r>
            <a:r>
              <a:rPr lang="en-US" b="1" dirty="0" err="1"/>
              <a:t>заражения</a:t>
            </a:r>
            <a:r>
              <a:rPr lang="en-US" b="1" dirty="0"/>
              <a:t>?</a:t>
            </a:r>
            <a:endParaRPr b="1" dirty="0"/>
          </a:p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294"/>
    </mc:Choice>
    <mc:Fallback xmlns="">
      <p:transition spd="slow" advTm="4294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7f88c43db7_1_55"/>
          <p:cNvSpPr txBox="1">
            <a:spLocks noGrp="1"/>
          </p:cNvSpPr>
          <p:nvPr>
            <p:ph type="body" idx="2"/>
          </p:nvPr>
        </p:nvSpPr>
        <p:spPr>
          <a:xfrm>
            <a:off x="923400" y="3941375"/>
            <a:ext cx="21733200" cy="456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2400"/>
              </a:spcBef>
              <a:spcAft>
                <a:spcPts val="0"/>
              </a:spcAft>
              <a:buSzPts val="3600"/>
              <a:buNone/>
            </a:pPr>
            <a:r>
              <a:rPr lang="en-US" sz="10000" dirty="0" err="1">
                <a:latin typeface="Arial" panose="020B0604020202020204" pitchFamily="34" charset="0"/>
                <a:cs typeface="Arial" panose="020B0604020202020204" pitchFamily="34" charset="0"/>
              </a:rPr>
              <a:t>Не</a:t>
            </a:r>
            <a:r>
              <a:rPr lang="en-US" sz="10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000" dirty="0" err="1">
                <a:latin typeface="Arial" panose="020B0604020202020204" pitchFamily="34" charset="0"/>
                <a:cs typeface="Arial" panose="020B0604020202020204" pitchFamily="34" charset="0"/>
              </a:rPr>
              <a:t>появляться</a:t>
            </a:r>
            <a:r>
              <a:rPr lang="en-US" sz="10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000" dirty="0" err="1"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lang="en-US" sz="10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000" dirty="0" err="1">
                <a:latin typeface="Arial" panose="020B0604020202020204" pitchFamily="34" charset="0"/>
                <a:cs typeface="Arial" panose="020B0604020202020204" pitchFamily="34" charset="0"/>
              </a:rPr>
              <a:t>местах</a:t>
            </a:r>
            <a:r>
              <a:rPr lang="en-US" sz="10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sz="10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 algn="ctr" rtl="0">
              <a:lnSpc>
                <a:spcPct val="115000"/>
              </a:lnSpc>
              <a:spcBef>
                <a:spcPts val="2400"/>
              </a:spcBef>
              <a:spcAft>
                <a:spcPts val="0"/>
              </a:spcAft>
              <a:buSzPts val="3600"/>
              <a:buNone/>
            </a:pPr>
            <a:r>
              <a:rPr lang="en-US" sz="10000" dirty="0" err="1">
                <a:latin typeface="Arial" panose="020B0604020202020204" pitchFamily="34" charset="0"/>
                <a:cs typeface="Arial" panose="020B0604020202020204" pitchFamily="34" charset="0"/>
              </a:rPr>
              <a:t>скопления</a:t>
            </a:r>
            <a:r>
              <a:rPr lang="en-US" sz="10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000" dirty="0" err="1">
                <a:latin typeface="Arial" panose="020B0604020202020204" pitchFamily="34" charset="0"/>
                <a:cs typeface="Arial" panose="020B0604020202020204" pitchFamily="34" charset="0"/>
              </a:rPr>
              <a:t>людей</a:t>
            </a:r>
            <a:endParaRPr sz="10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1" name="Google Shape;131;g7f88c43db7_1_5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041356" y="8762300"/>
            <a:ext cx="4060163" cy="4060163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g7f88c43db7_1_55"/>
          <p:cNvSpPr txBox="1">
            <a:spLocks noGrp="1"/>
          </p:cNvSpPr>
          <p:nvPr>
            <p:ph type="title"/>
          </p:nvPr>
        </p:nvSpPr>
        <p:spPr>
          <a:xfrm>
            <a:off x="1727100" y="946372"/>
            <a:ext cx="20929500" cy="236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/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b="1" dirty="0"/>
          </a:p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b="1" dirty="0" err="1"/>
              <a:t>Как</a:t>
            </a:r>
            <a:r>
              <a:rPr lang="en-US" b="1" dirty="0"/>
              <a:t> </a:t>
            </a:r>
            <a:r>
              <a:rPr lang="en-US" b="1" dirty="0" err="1"/>
              <a:t>снизить</a:t>
            </a:r>
            <a:r>
              <a:rPr lang="en-US" b="1" dirty="0"/>
              <a:t> </a:t>
            </a:r>
            <a:r>
              <a:rPr lang="en-US" b="1" dirty="0" err="1"/>
              <a:t>риски</a:t>
            </a:r>
            <a:r>
              <a:rPr lang="en-US" b="1" dirty="0"/>
              <a:t> </a:t>
            </a:r>
            <a:r>
              <a:rPr lang="en-US" b="1" dirty="0" err="1"/>
              <a:t>заражения</a:t>
            </a:r>
            <a:r>
              <a:rPr lang="en-US" b="1" dirty="0"/>
              <a:t>?</a:t>
            </a:r>
            <a:endParaRPr b="1" dirty="0"/>
          </a:p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dirty="0"/>
          </a:p>
        </p:txBody>
      </p:sp>
      <p:pic>
        <p:nvPicPr>
          <p:cNvPr id="133" name="Google Shape;133;g7f88c43db7_1_5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422375" y="9221399"/>
            <a:ext cx="3261600" cy="32841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518"/>
    </mc:Choice>
    <mc:Fallback xmlns="">
      <p:transition spd="slow" advTm="5518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7f88c43db7_1_64"/>
          <p:cNvSpPr txBox="1"/>
          <p:nvPr/>
        </p:nvSpPr>
        <p:spPr>
          <a:xfrm>
            <a:off x="923400" y="3648600"/>
            <a:ext cx="21733200" cy="471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/>
          <a:p>
            <a:pPr marL="457200" marR="0" lvl="0" indent="0" algn="l" rtl="0">
              <a:lnSpc>
                <a:spcPct val="80000"/>
              </a:lnSpc>
              <a:spcBef>
                <a:spcPts val="2400"/>
              </a:spcBef>
              <a:spcAft>
                <a:spcPts val="0"/>
              </a:spcAft>
              <a:buClr>
                <a:srgbClr val="4A4A4A"/>
              </a:buClr>
              <a:buSzPts val="3600"/>
              <a:buFont typeface="Avenir"/>
              <a:buNone/>
            </a:pPr>
            <a:endParaRPr sz="4800" b="0" i="0" u="none" strike="noStrike" cap="none" dirty="0">
              <a:solidFill>
                <a:srgbClr val="4A4A4A"/>
              </a:solidFill>
              <a:latin typeface="Avenir"/>
              <a:ea typeface="Avenir"/>
              <a:cs typeface="Avenir"/>
              <a:sym typeface="Avenir"/>
            </a:endParaRPr>
          </a:p>
          <a:p>
            <a:pPr marL="0" marR="0" lvl="0" indent="0" algn="ctr" rtl="0">
              <a:lnSpc>
                <a:spcPct val="115000"/>
              </a:lnSpc>
              <a:spcBef>
                <a:spcPts val="2400"/>
              </a:spcBef>
              <a:spcAft>
                <a:spcPts val="0"/>
              </a:spcAft>
              <a:buClr>
                <a:srgbClr val="4A4A4A"/>
              </a:buClr>
              <a:buSzPts val="3600"/>
              <a:buFont typeface="Avenir"/>
              <a:buNone/>
            </a:pPr>
            <a:r>
              <a:rPr lang="en-US" sz="10000" b="0" i="0" u="none" strike="noStrike" cap="none" dirty="0" err="1">
                <a:solidFill>
                  <a:srgbClr val="4A4A4A"/>
                </a:solidFill>
                <a:latin typeface="Arial" panose="020B0604020202020204" pitchFamily="34" charset="0"/>
                <a:ea typeface="Avenir"/>
                <a:cs typeface="Arial" panose="020B0604020202020204" pitchFamily="34" charset="0"/>
                <a:sym typeface="Avenir"/>
              </a:rPr>
              <a:t>При</a:t>
            </a:r>
            <a:r>
              <a:rPr lang="en-US" sz="10000" b="0" i="0" u="none" strike="noStrike" cap="none" dirty="0">
                <a:solidFill>
                  <a:srgbClr val="4A4A4A"/>
                </a:solidFill>
                <a:latin typeface="Arial" panose="020B0604020202020204" pitchFamily="34" charset="0"/>
                <a:ea typeface="Avenir"/>
                <a:cs typeface="Arial" panose="020B0604020202020204" pitchFamily="34" charset="0"/>
                <a:sym typeface="Avenir"/>
              </a:rPr>
              <a:t> </a:t>
            </a:r>
            <a:r>
              <a:rPr lang="en-US" sz="10000" b="0" i="0" u="none" strike="noStrike" cap="none" dirty="0" err="1">
                <a:solidFill>
                  <a:srgbClr val="4A4A4A"/>
                </a:solidFill>
                <a:latin typeface="Arial" panose="020B0604020202020204" pitchFamily="34" charset="0"/>
                <a:ea typeface="Avenir"/>
                <a:cs typeface="Arial" panose="020B0604020202020204" pitchFamily="34" charset="0"/>
                <a:sym typeface="Avenir"/>
              </a:rPr>
              <a:t>общении</a:t>
            </a:r>
            <a:r>
              <a:rPr lang="en-US" sz="10000" b="0" i="0" u="none" strike="noStrike" cap="none" dirty="0">
                <a:solidFill>
                  <a:srgbClr val="4A4A4A"/>
                </a:solidFill>
                <a:latin typeface="Arial" panose="020B0604020202020204" pitchFamily="34" charset="0"/>
                <a:ea typeface="Avenir"/>
                <a:cs typeface="Arial" panose="020B0604020202020204" pitchFamily="34" charset="0"/>
                <a:sym typeface="Avenir"/>
              </a:rPr>
              <a:t> </a:t>
            </a:r>
            <a:r>
              <a:rPr lang="en-US" sz="10000" b="0" i="0" u="none" strike="noStrike" cap="none" dirty="0" err="1">
                <a:solidFill>
                  <a:srgbClr val="4A4A4A"/>
                </a:solidFill>
                <a:latin typeface="Arial" panose="020B0604020202020204" pitchFamily="34" charset="0"/>
                <a:ea typeface="Avenir"/>
                <a:cs typeface="Arial" panose="020B0604020202020204" pitchFamily="34" charset="0"/>
                <a:sym typeface="Avenir"/>
              </a:rPr>
              <a:t>соблюдать</a:t>
            </a:r>
            <a:r>
              <a:rPr lang="en-US" sz="10000" b="0" i="0" u="none" strike="noStrike" cap="none" dirty="0">
                <a:solidFill>
                  <a:srgbClr val="4A4A4A"/>
                </a:solidFill>
                <a:latin typeface="Arial" panose="020B0604020202020204" pitchFamily="34" charset="0"/>
                <a:ea typeface="Avenir"/>
                <a:cs typeface="Arial" panose="020B0604020202020204" pitchFamily="34" charset="0"/>
                <a:sym typeface="Avenir"/>
              </a:rPr>
              <a:t> </a:t>
            </a:r>
            <a:r>
              <a:rPr lang="en-US" sz="10000" b="0" i="0" u="none" strike="noStrike" cap="none" dirty="0" err="1">
                <a:solidFill>
                  <a:srgbClr val="4A4A4A"/>
                </a:solidFill>
                <a:latin typeface="Arial" panose="020B0604020202020204" pitchFamily="34" charset="0"/>
                <a:ea typeface="Avenir"/>
                <a:cs typeface="Arial" panose="020B0604020202020204" pitchFamily="34" charset="0"/>
                <a:sym typeface="Avenir"/>
              </a:rPr>
              <a:t>дистанцию</a:t>
            </a:r>
            <a:r>
              <a:rPr lang="en-US" sz="10000" b="0" i="0" u="none" strike="noStrike" cap="none" dirty="0">
                <a:solidFill>
                  <a:srgbClr val="4A4A4A"/>
                </a:solidFill>
                <a:latin typeface="Arial" panose="020B0604020202020204" pitchFamily="34" charset="0"/>
                <a:ea typeface="Avenir"/>
                <a:cs typeface="Arial" panose="020B0604020202020204" pitchFamily="34" charset="0"/>
                <a:sym typeface="Avenir"/>
              </a:rPr>
              <a:t> </a:t>
            </a:r>
            <a:r>
              <a:rPr lang="en-US" sz="10000" b="0" i="0" u="none" strike="noStrike" cap="none" dirty="0" err="1">
                <a:solidFill>
                  <a:srgbClr val="4A4A4A"/>
                </a:solidFill>
                <a:latin typeface="Arial" panose="020B0604020202020204" pitchFamily="34" charset="0"/>
                <a:ea typeface="Avenir"/>
                <a:cs typeface="Arial" panose="020B0604020202020204" pitchFamily="34" charset="0"/>
                <a:sym typeface="Avenir"/>
              </a:rPr>
              <a:t>более</a:t>
            </a:r>
            <a:r>
              <a:rPr lang="en-US" sz="10000" b="0" i="0" u="none" strike="noStrike" cap="none" dirty="0">
                <a:solidFill>
                  <a:srgbClr val="4A4A4A"/>
                </a:solidFill>
                <a:latin typeface="Arial" panose="020B0604020202020204" pitchFamily="34" charset="0"/>
                <a:ea typeface="Avenir"/>
                <a:cs typeface="Arial" panose="020B0604020202020204" pitchFamily="34" charset="0"/>
                <a:sym typeface="Avenir"/>
              </a:rPr>
              <a:t> </a:t>
            </a:r>
            <a:r>
              <a:rPr lang="en-US" sz="10000" dirty="0">
                <a:solidFill>
                  <a:srgbClr val="4A4A4A"/>
                </a:solidFill>
                <a:latin typeface="Arial" panose="020B0604020202020204" pitchFamily="34" charset="0"/>
                <a:ea typeface="Avenir"/>
                <a:cs typeface="Arial" panose="020B0604020202020204" pitchFamily="34" charset="0"/>
                <a:sym typeface="Avenir"/>
              </a:rPr>
              <a:t>1</a:t>
            </a:r>
            <a:r>
              <a:rPr lang="en-US" sz="10000" b="0" i="0" u="none" strike="noStrike" cap="none" dirty="0">
                <a:solidFill>
                  <a:srgbClr val="4A4A4A"/>
                </a:solidFill>
                <a:latin typeface="Arial" panose="020B0604020202020204" pitchFamily="34" charset="0"/>
                <a:ea typeface="Avenir"/>
                <a:cs typeface="Arial" panose="020B0604020202020204" pitchFamily="34" charset="0"/>
                <a:sym typeface="Avenir"/>
              </a:rPr>
              <a:t> </a:t>
            </a:r>
            <a:r>
              <a:rPr lang="en-US" sz="10000" b="0" i="0" u="none" strike="noStrike" cap="none" dirty="0" err="1">
                <a:solidFill>
                  <a:srgbClr val="4A4A4A"/>
                </a:solidFill>
                <a:latin typeface="Arial" panose="020B0604020202020204" pitchFamily="34" charset="0"/>
                <a:ea typeface="Avenir"/>
                <a:cs typeface="Arial" panose="020B0604020202020204" pitchFamily="34" charset="0"/>
                <a:sym typeface="Avenir"/>
              </a:rPr>
              <a:t>метр</a:t>
            </a:r>
            <a:r>
              <a:rPr lang="en-US" sz="10000" dirty="0" err="1">
                <a:solidFill>
                  <a:srgbClr val="4A4A4A"/>
                </a:solidFill>
                <a:latin typeface="Arial" panose="020B0604020202020204" pitchFamily="34" charset="0"/>
                <a:ea typeface="Avenir"/>
                <a:cs typeface="Arial" panose="020B0604020202020204" pitchFamily="34" charset="0"/>
                <a:sym typeface="Avenir"/>
              </a:rPr>
              <a:t>а</a:t>
            </a:r>
            <a:endParaRPr sz="14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  <p:pic>
        <p:nvPicPr>
          <p:cNvPr id="139" name="Google Shape;139;g7f88c43db7_1_64" descr="Tick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653075" y="8096525"/>
            <a:ext cx="1800000" cy="180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g7f88c43db7_1_6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147875" y="9264425"/>
            <a:ext cx="3505200" cy="35052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41" name="Google Shape;141;g7f88c43db7_1_64"/>
          <p:cNvCxnSpPr/>
          <p:nvPr/>
        </p:nvCxnSpPr>
        <p:spPr>
          <a:xfrm>
            <a:off x="11430000" y="10388600"/>
            <a:ext cx="1498600" cy="0"/>
          </a:xfrm>
          <a:prstGeom prst="straightConnector1">
            <a:avLst/>
          </a:prstGeom>
          <a:noFill/>
          <a:ln w="76200" cap="flat" cmpd="sng">
            <a:solidFill>
              <a:schemeClr val="accent5"/>
            </a:solidFill>
            <a:prstDash val="solid"/>
            <a:round/>
            <a:headEnd type="triangle" w="med" len="med"/>
            <a:tailEnd type="triangle" w="med" len="med"/>
          </a:ln>
        </p:spPr>
      </p:cxnSp>
      <p:sp>
        <p:nvSpPr>
          <p:cNvPr id="142" name="Google Shape;142;g7f88c43db7_1_64"/>
          <p:cNvSpPr txBox="1"/>
          <p:nvPr/>
        </p:nvSpPr>
        <p:spPr>
          <a:xfrm>
            <a:off x="11684000" y="9671334"/>
            <a:ext cx="990600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n-US" sz="36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1 </a:t>
            </a:r>
            <a:r>
              <a:rPr lang="en-US" sz="3600" b="1" i="0" u="none" strike="noStrike" cap="none" dirty="0" err="1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м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3" name="Google Shape;143;g7f88c43db7_1_64"/>
          <p:cNvSpPr txBox="1">
            <a:spLocks noGrp="1"/>
          </p:cNvSpPr>
          <p:nvPr>
            <p:ph type="title"/>
          </p:nvPr>
        </p:nvSpPr>
        <p:spPr>
          <a:xfrm>
            <a:off x="2657625" y="946375"/>
            <a:ext cx="19998900" cy="222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/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b="1" dirty="0"/>
          </a:p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b="1" dirty="0" err="1"/>
              <a:t>Как</a:t>
            </a:r>
            <a:r>
              <a:rPr lang="en-US" b="1" dirty="0"/>
              <a:t> </a:t>
            </a:r>
            <a:r>
              <a:rPr lang="en-US" b="1" dirty="0" err="1"/>
              <a:t>снизить</a:t>
            </a:r>
            <a:r>
              <a:rPr lang="en-US" b="1" dirty="0"/>
              <a:t> </a:t>
            </a:r>
            <a:r>
              <a:rPr lang="en-US" b="1" dirty="0" err="1"/>
              <a:t>риски</a:t>
            </a:r>
            <a:r>
              <a:rPr lang="en-US" b="1" dirty="0"/>
              <a:t> </a:t>
            </a:r>
            <a:r>
              <a:rPr lang="en-US" b="1" dirty="0" err="1"/>
              <a:t>заражения</a:t>
            </a:r>
            <a:r>
              <a:rPr lang="en-US" b="1" dirty="0"/>
              <a:t>?</a:t>
            </a:r>
            <a:endParaRPr b="1" dirty="0"/>
          </a:p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054"/>
    </mc:Choice>
    <mc:Fallback xmlns="">
      <p:transition spd="slow" advTm="7054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7f88c43db7_1_73"/>
          <p:cNvSpPr txBox="1"/>
          <p:nvPr/>
        </p:nvSpPr>
        <p:spPr>
          <a:xfrm>
            <a:off x="923400" y="3896325"/>
            <a:ext cx="21733200" cy="3902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457200" marR="0" lvl="0" indent="0" algn="l" rtl="0">
              <a:lnSpc>
                <a:spcPct val="80000"/>
              </a:lnSpc>
              <a:spcBef>
                <a:spcPts val="2400"/>
              </a:spcBef>
              <a:spcAft>
                <a:spcPts val="0"/>
              </a:spcAft>
              <a:buClr>
                <a:srgbClr val="4A4A4A"/>
              </a:buClr>
              <a:buSzPts val="3600"/>
              <a:buFont typeface="Avenir"/>
              <a:buNone/>
            </a:pPr>
            <a:endParaRPr sz="4800" b="0" i="0" u="none" strike="noStrike" cap="none" dirty="0">
              <a:solidFill>
                <a:srgbClr val="4A4A4A"/>
              </a:solidFill>
              <a:latin typeface="Avenir"/>
              <a:ea typeface="Avenir"/>
              <a:cs typeface="Avenir"/>
              <a:sym typeface="Avenir"/>
            </a:endParaRPr>
          </a:p>
          <a:p>
            <a:pPr marL="0" marR="0" lvl="0" indent="0" algn="ctr" rtl="0">
              <a:lnSpc>
                <a:spcPct val="115000"/>
              </a:lnSpc>
              <a:spcBef>
                <a:spcPts val="2400"/>
              </a:spcBef>
              <a:spcAft>
                <a:spcPts val="0"/>
              </a:spcAft>
              <a:buClr>
                <a:srgbClr val="4A4A4A"/>
              </a:buClr>
              <a:buSzPts val="3600"/>
              <a:buFont typeface="Avenir"/>
              <a:buNone/>
            </a:pPr>
            <a:r>
              <a:rPr lang="en-US" sz="10000" b="0" i="0" u="none" strike="noStrike" cap="none" dirty="0" err="1">
                <a:solidFill>
                  <a:srgbClr val="4A4A4A"/>
                </a:solidFill>
                <a:latin typeface="Arial" panose="020B0604020202020204" pitchFamily="34" charset="0"/>
                <a:ea typeface="Avenir"/>
                <a:cs typeface="Arial" panose="020B0604020202020204" pitchFamily="34" charset="0"/>
                <a:sym typeface="Avenir"/>
              </a:rPr>
              <a:t>Регулярно</a:t>
            </a:r>
            <a:r>
              <a:rPr lang="en-US" sz="10000" b="0" i="0" u="none" strike="noStrike" cap="none" dirty="0">
                <a:solidFill>
                  <a:srgbClr val="4A4A4A"/>
                </a:solidFill>
                <a:latin typeface="Arial" panose="020B0604020202020204" pitchFamily="34" charset="0"/>
                <a:ea typeface="Avenir"/>
                <a:cs typeface="Arial" panose="020B0604020202020204" pitchFamily="34" charset="0"/>
                <a:sym typeface="Avenir"/>
              </a:rPr>
              <a:t> </a:t>
            </a:r>
            <a:r>
              <a:rPr lang="en-US" sz="10000" b="0" i="0" u="none" strike="noStrike" cap="none" dirty="0" err="1">
                <a:solidFill>
                  <a:srgbClr val="4A4A4A"/>
                </a:solidFill>
                <a:latin typeface="Arial" panose="020B0604020202020204" pitchFamily="34" charset="0"/>
                <a:ea typeface="Avenir"/>
                <a:cs typeface="Arial" panose="020B0604020202020204" pitchFamily="34" charset="0"/>
                <a:sym typeface="Avenir"/>
              </a:rPr>
              <a:t>убирать</a:t>
            </a:r>
            <a:r>
              <a:rPr lang="en-US" sz="10000" b="0" i="0" u="none" strike="noStrike" cap="none" dirty="0">
                <a:solidFill>
                  <a:srgbClr val="4A4A4A"/>
                </a:solidFill>
                <a:latin typeface="Arial" panose="020B0604020202020204" pitchFamily="34" charset="0"/>
                <a:ea typeface="Avenir"/>
                <a:cs typeface="Arial" panose="020B0604020202020204" pitchFamily="34" charset="0"/>
                <a:sym typeface="Avenir"/>
              </a:rPr>
              <a:t> </a:t>
            </a:r>
            <a:r>
              <a:rPr lang="en-US" sz="10000" b="0" i="0" u="none" strike="noStrike" cap="none" dirty="0" err="1">
                <a:solidFill>
                  <a:srgbClr val="4A4A4A"/>
                </a:solidFill>
                <a:latin typeface="Arial" panose="020B0604020202020204" pitchFamily="34" charset="0"/>
                <a:ea typeface="Avenir"/>
                <a:cs typeface="Arial" panose="020B0604020202020204" pitchFamily="34" charset="0"/>
                <a:sym typeface="Avenir"/>
              </a:rPr>
              <a:t>и</a:t>
            </a:r>
            <a:r>
              <a:rPr lang="en-US" sz="10000" b="0" i="0" u="none" strike="noStrike" cap="none" dirty="0">
                <a:solidFill>
                  <a:srgbClr val="4A4A4A"/>
                </a:solidFill>
                <a:latin typeface="Arial" panose="020B0604020202020204" pitchFamily="34" charset="0"/>
                <a:ea typeface="Avenir"/>
                <a:cs typeface="Arial" panose="020B0604020202020204" pitchFamily="34" charset="0"/>
                <a:sym typeface="Avenir"/>
              </a:rPr>
              <a:t> </a:t>
            </a:r>
            <a:r>
              <a:rPr lang="en-US" sz="10000" b="0" i="0" u="none" strike="noStrike" cap="none" dirty="0" err="1">
                <a:solidFill>
                  <a:srgbClr val="4A4A4A"/>
                </a:solidFill>
                <a:latin typeface="Arial" panose="020B0604020202020204" pitchFamily="34" charset="0"/>
                <a:ea typeface="Avenir"/>
                <a:cs typeface="Arial" panose="020B0604020202020204" pitchFamily="34" charset="0"/>
                <a:sym typeface="Avenir"/>
              </a:rPr>
              <a:t>проветривать</a:t>
            </a:r>
            <a:r>
              <a:rPr lang="en-US" sz="10000" b="0" i="0" u="none" strike="noStrike" cap="none" dirty="0">
                <a:solidFill>
                  <a:srgbClr val="4A4A4A"/>
                </a:solidFill>
                <a:latin typeface="Arial" panose="020B0604020202020204" pitchFamily="34" charset="0"/>
                <a:ea typeface="Avenir"/>
                <a:cs typeface="Arial" panose="020B0604020202020204" pitchFamily="34" charset="0"/>
                <a:sym typeface="Avenir"/>
              </a:rPr>
              <a:t> </a:t>
            </a:r>
            <a:r>
              <a:rPr lang="en-US" sz="10000" b="0" i="0" u="none" strike="noStrike" cap="none" dirty="0" err="1">
                <a:solidFill>
                  <a:srgbClr val="4A4A4A"/>
                </a:solidFill>
                <a:latin typeface="Arial" panose="020B0604020202020204" pitchFamily="34" charset="0"/>
                <a:ea typeface="Avenir"/>
                <a:cs typeface="Arial" panose="020B0604020202020204" pitchFamily="34" charset="0"/>
                <a:sym typeface="Avenir"/>
              </a:rPr>
              <a:t>помещения</a:t>
            </a:r>
            <a:endParaRPr sz="14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  <p:pic>
        <p:nvPicPr>
          <p:cNvPr id="149" name="Google Shape;149;g7f88c43db7_1_7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985137" y="8741967"/>
            <a:ext cx="4285037" cy="39029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g7f88c43db7_1_73" descr="Tick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3653075" y="8096525"/>
            <a:ext cx="1800000" cy="180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g7f88c43db7_1_73"/>
          <p:cNvSpPr txBox="1">
            <a:spLocks noGrp="1"/>
          </p:cNvSpPr>
          <p:nvPr>
            <p:ph type="title"/>
          </p:nvPr>
        </p:nvSpPr>
        <p:spPr>
          <a:xfrm>
            <a:off x="1727100" y="946373"/>
            <a:ext cx="20929500" cy="229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/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b="1" dirty="0"/>
          </a:p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b="1" dirty="0" err="1"/>
              <a:t>Как</a:t>
            </a:r>
            <a:r>
              <a:rPr lang="en-US" b="1" dirty="0"/>
              <a:t> </a:t>
            </a:r>
            <a:r>
              <a:rPr lang="en-US" b="1" dirty="0" err="1"/>
              <a:t>снизить</a:t>
            </a:r>
            <a:r>
              <a:rPr lang="en-US" b="1" dirty="0"/>
              <a:t> </a:t>
            </a:r>
            <a:r>
              <a:rPr lang="en-US" b="1" dirty="0" err="1"/>
              <a:t>риски</a:t>
            </a:r>
            <a:r>
              <a:rPr lang="en-US" b="1" dirty="0"/>
              <a:t> </a:t>
            </a:r>
            <a:r>
              <a:rPr lang="en-US" b="1" dirty="0" err="1"/>
              <a:t>заражения</a:t>
            </a:r>
            <a:r>
              <a:rPr lang="en-US" b="1" dirty="0"/>
              <a:t>?</a:t>
            </a:r>
            <a:endParaRPr b="1" dirty="0"/>
          </a:p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791"/>
    </mc:Choice>
    <mc:Fallback xmlns="">
      <p:transition spd="slow" advTm="6791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7f88c43db7_1_82"/>
          <p:cNvSpPr txBox="1"/>
          <p:nvPr/>
        </p:nvSpPr>
        <p:spPr>
          <a:xfrm>
            <a:off x="923400" y="3873825"/>
            <a:ext cx="21733200" cy="3746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457200" marR="0" lvl="0" indent="0" algn="l" rtl="0">
              <a:lnSpc>
                <a:spcPct val="80000"/>
              </a:lnSpc>
              <a:spcBef>
                <a:spcPts val="2400"/>
              </a:spcBef>
              <a:spcAft>
                <a:spcPts val="0"/>
              </a:spcAft>
              <a:buClr>
                <a:srgbClr val="4A4A4A"/>
              </a:buClr>
              <a:buSzPts val="3600"/>
              <a:buFont typeface="Avenir"/>
              <a:buNone/>
            </a:pPr>
            <a:endParaRPr sz="4800" b="0" i="0" u="none" strike="noStrike" cap="none" dirty="0">
              <a:solidFill>
                <a:srgbClr val="4A4A4A"/>
              </a:solidFill>
              <a:latin typeface="Avenir"/>
              <a:ea typeface="Avenir"/>
              <a:cs typeface="Avenir"/>
              <a:sym typeface="Avenir"/>
            </a:endParaRPr>
          </a:p>
          <a:p>
            <a:pPr marL="0" marR="0" lvl="0" indent="0" algn="ctr" rtl="0">
              <a:lnSpc>
                <a:spcPct val="115000"/>
              </a:lnSpc>
              <a:spcBef>
                <a:spcPts val="2400"/>
              </a:spcBef>
              <a:spcAft>
                <a:spcPts val="0"/>
              </a:spcAft>
              <a:buClr>
                <a:srgbClr val="4A4A4A"/>
              </a:buClr>
              <a:buSzPts val="3600"/>
              <a:buFont typeface="Avenir"/>
              <a:buNone/>
            </a:pPr>
            <a:r>
              <a:rPr lang="en-US" sz="10000" b="0" i="0" u="none" strike="noStrike" cap="none" dirty="0" err="1">
                <a:solidFill>
                  <a:srgbClr val="4A4A4A"/>
                </a:solidFill>
                <a:latin typeface="Arial" panose="020B0604020202020204" pitchFamily="34" charset="0"/>
                <a:ea typeface="Avenir"/>
                <a:cs typeface="Arial" panose="020B0604020202020204" pitchFamily="34" charset="0"/>
                <a:sym typeface="Avenir"/>
              </a:rPr>
              <a:t>Мыть</a:t>
            </a:r>
            <a:r>
              <a:rPr lang="en-US" sz="10000" b="0" i="0" u="none" strike="noStrike" cap="none" dirty="0">
                <a:solidFill>
                  <a:srgbClr val="4A4A4A"/>
                </a:solidFill>
                <a:latin typeface="Arial" panose="020B0604020202020204" pitchFamily="34" charset="0"/>
                <a:ea typeface="Avenir"/>
                <a:cs typeface="Arial" panose="020B0604020202020204" pitchFamily="34" charset="0"/>
                <a:sym typeface="Avenir"/>
              </a:rPr>
              <a:t> </a:t>
            </a:r>
            <a:r>
              <a:rPr lang="en-US" sz="10000" b="0" i="0" u="none" strike="noStrike" cap="none" dirty="0" err="1">
                <a:solidFill>
                  <a:srgbClr val="4A4A4A"/>
                </a:solidFill>
                <a:latin typeface="Arial" panose="020B0604020202020204" pitchFamily="34" charset="0"/>
                <a:ea typeface="Avenir"/>
                <a:cs typeface="Arial" panose="020B0604020202020204" pitchFamily="34" charset="0"/>
                <a:sym typeface="Avenir"/>
              </a:rPr>
              <a:t>руки</a:t>
            </a:r>
            <a:r>
              <a:rPr lang="en-US" sz="10000" b="0" i="0" u="none" strike="noStrike" cap="none" dirty="0">
                <a:solidFill>
                  <a:srgbClr val="4A4A4A"/>
                </a:solidFill>
                <a:latin typeface="Arial" panose="020B0604020202020204" pitchFamily="34" charset="0"/>
                <a:ea typeface="Avenir"/>
                <a:cs typeface="Arial" panose="020B0604020202020204" pitchFamily="34" charset="0"/>
                <a:sym typeface="Avenir"/>
              </a:rPr>
              <a:t> </a:t>
            </a:r>
            <a:r>
              <a:rPr lang="en-US" sz="10000" b="0" i="0" u="none" strike="noStrike" cap="none" dirty="0" err="1">
                <a:solidFill>
                  <a:srgbClr val="4A4A4A"/>
                </a:solidFill>
                <a:latin typeface="Arial" panose="020B0604020202020204" pitchFamily="34" charset="0"/>
                <a:ea typeface="Avenir"/>
                <a:cs typeface="Arial" panose="020B0604020202020204" pitchFamily="34" charset="0"/>
                <a:sym typeface="Avenir"/>
              </a:rPr>
              <a:t>более</a:t>
            </a:r>
            <a:r>
              <a:rPr lang="en-US" sz="10000" b="0" i="0" u="none" strike="noStrike" cap="none" dirty="0">
                <a:solidFill>
                  <a:srgbClr val="4A4A4A"/>
                </a:solidFill>
                <a:latin typeface="Arial" panose="020B0604020202020204" pitchFamily="34" charset="0"/>
                <a:ea typeface="Avenir"/>
                <a:cs typeface="Arial" panose="020B0604020202020204" pitchFamily="34" charset="0"/>
                <a:sym typeface="Avenir"/>
              </a:rPr>
              <a:t> 20 </a:t>
            </a:r>
            <a:r>
              <a:rPr lang="en-US" sz="10000" b="0" i="0" u="none" strike="noStrike" cap="none" dirty="0" err="1">
                <a:solidFill>
                  <a:srgbClr val="4A4A4A"/>
                </a:solidFill>
                <a:latin typeface="Arial" panose="020B0604020202020204" pitchFamily="34" charset="0"/>
                <a:ea typeface="Avenir"/>
                <a:cs typeface="Arial" panose="020B0604020202020204" pitchFamily="34" charset="0"/>
                <a:sym typeface="Avenir"/>
              </a:rPr>
              <a:t>секунд</a:t>
            </a:r>
            <a:endParaRPr sz="14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  <p:pic>
        <p:nvPicPr>
          <p:cNvPr id="157" name="Google Shape;157;g7f88c43db7_1_8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770768" y="8731165"/>
            <a:ext cx="4038463" cy="40384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g7f88c43db7_1_82" descr="Tick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3653075" y="8096525"/>
            <a:ext cx="1800000" cy="180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9" name="Google Shape;159;g7f88c43db7_1_82"/>
          <p:cNvSpPr txBox="1">
            <a:spLocks noGrp="1"/>
          </p:cNvSpPr>
          <p:nvPr>
            <p:ph type="title"/>
          </p:nvPr>
        </p:nvSpPr>
        <p:spPr>
          <a:xfrm>
            <a:off x="1727100" y="946372"/>
            <a:ext cx="20929500" cy="238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/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b="1" dirty="0"/>
          </a:p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b="1" dirty="0" err="1"/>
              <a:t>Как</a:t>
            </a:r>
            <a:r>
              <a:rPr lang="en-US" b="1" dirty="0"/>
              <a:t> </a:t>
            </a:r>
            <a:r>
              <a:rPr lang="en-US" b="1" dirty="0" err="1"/>
              <a:t>снизить</a:t>
            </a:r>
            <a:r>
              <a:rPr lang="en-US" b="1" dirty="0"/>
              <a:t> </a:t>
            </a:r>
            <a:r>
              <a:rPr lang="en-US" b="1" dirty="0" err="1"/>
              <a:t>риски</a:t>
            </a:r>
            <a:r>
              <a:rPr lang="en-US" b="1" dirty="0"/>
              <a:t> </a:t>
            </a:r>
            <a:r>
              <a:rPr lang="en-US" b="1" dirty="0" err="1"/>
              <a:t>заражения</a:t>
            </a:r>
            <a:r>
              <a:rPr lang="en-US" b="1" dirty="0"/>
              <a:t>?</a:t>
            </a:r>
            <a:endParaRPr b="1" dirty="0"/>
          </a:p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818"/>
    </mc:Choice>
    <mc:Fallback xmlns="">
      <p:transition spd="slow" advTm="4818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7f88c43db7_1_91"/>
          <p:cNvSpPr txBox="1"/>
          <p:nvPr/>
        </p:nvSpPr>
        <p:spPr>
          <a:xfrm>
            <a:off x="923400" y="3873825"/>
            <a:ext cx="21733200" cy="454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2400"/>
              </a:spcBef>
              <a:spcAft>
                <a:spcPts val="0"/>
              </a:spcAft>
              <a:buClr>
                <a:srgbClr val="4A4A4A"/>
              </a:buClr>
              <a:buSzPts val="3600"/>
              <a:buFont typeface="Avenir"/>
              <a:buNone/>
            </a:pPr>
            <a:r>
              <a:rPr lang="en-US" sz="10000" b="0" i="0" u="none" strike="noStrike" cap="none" dirty="0" err="1">
                <a:solidFill>
                  <a:srgbClr val="4A4A4A"/>
                </a:solidFill>
                <a:latin typeface="Arial" panose="020B0604020202020204" pitchFamily="34" charset="0"/>
                <a:ea typeface="Avenir"/>
                <a:cs typeface="Arial" panose="020B0604020202020204" pitchFamily="34" charset="0"/>
                <a:sym typeface="Avenir"/>
              </a:rPr>
              <a:t>Не</a:t>
            </a:r>
            <a:r>
              <a:rPr lang="en-US" sz="10000" b="0" i="0" u="none" strike="noStrike" cap="none" dirty="0">
                <a:solidFill>
                  <a:srgbClr val="4A4A4A"/>
                </a:solidFill>
                <a:latin typeface="Arial" panose="020B0604020202020204" pitchFamily="34" charset="0"/>
                <a:ea typeface="Avenir"/>
                <a:cs typeface="Arial" panose="020B0604020202020204" pitchFamily="34" charset="0"/>
                <a:sym typeface="Avenir"/>
              </a:rPr>
              <a:t> </a:t>
            </a:r>
            <a:r>
              <a:rPr lang="en-US" sz="10000" b="0" i="0" u="none" strike="noStrike" cap="none" dirty="0" err="1">
                <a:solidFill>
                  <a:srgbClr val="4A4A4A"/>
                </a:solidFill>
                <a:latin typeface="Arial" panose="020B0604020202020204" pitchFamily="34" charset="0"/>
                <a:ea typeface="Avenir"/>
                <a:cs typeface="Arial" panose="020B0604020202020204" pitchFamily="34" charset="0"/>
                <a:sym typeface="Avenir"/>
              </a:rPr>
              <a:t>прикасаться</a:t>
            </a:r>
            <a:r>
              <a:rPr lang="en-US" sz="10000" b="0" i="0" u="none" strike="noStrike" cap="none" dirty="0">
                <a:solidFill>
                  <a:srgbClr val="4A4A4A"/>
                </a:solidFill>
                <a:latin typeface="Arial" panose="020B0604020202020204" pitchFamily="34" charset="0"/>
                <a:ea typeface="Avenir"/>
                <a:cs typeface="Arial" panose="020B0604020202020204" pitchFamily="34" charset="0"/>
                <a:sym typeface="Avenir"/>
              </a:rPr>
              <a:t> </a:t>
            </a:r>
            <a:r>
              <a:rPr lang="en-US" sz="10000" b="0" i="0" u="none" strike="noStrike" cap="none" dirty="0" err="1">
                <a:solidFill>
                  <a:srgbClr val="4A4A4A"/>
                </a:solidFill>
                <a:latin typeface="Arial" panose="020B0604020202020204" pitchFamily="34" charset="0"/>
                <a:ea typeface="Avenir"/>
                <a:cs typeface="Arial" panose="020B0604020202020204" pitchFamily="34" charset="0"/>
                <a:sym typeface="Avenir"/>
              </a:rPr>
              <a:t>к</a:t>
            </a:r>
            <a:r>
              <a:rPr lang="en-US" sz="10000" b="0" i="0" u="none" strike="noStrike" cap="none" dirty="0">
                <a:solidFill>
                  <a:srgbClr val="4A4A4A"/>
                </a:solidFill>
                <a:latin typeface="Arial" panose="020B0604020202020204" pitchFamily="34" charset="0"/>
                <a:ea typeface="Avenir"/>
                <a:cs typeface="Arial" panose="020B0604020202020204" pitchFamily="34" charset="0"/>
                <a:sym typeface="Avenir"/>
              </a:rPr>
              <a:t> </a:t>
            </a:r>
            <a:r>
              <a:rPr lang="en-US" sz="10000" b="0" i="0" u="none" strike="noStrike" cap="none" dirty="0" err="1">
                <a:solidFill>
                  <a:srgbClr val="4A4A4A"/>
                </a:solidFill>
                <a:latin typeface="Arial" panose="020B0604020202020204" pitchFamily="34" charset="0"/>
                <a:ea typeface="Avenir"/>
                <a:cs typeface="Arial" panose="020B0604020202020204" pitchFamily="34" charset="0"/>
                <a:sym typeface="Avenir"/>
              </a:rPr>
              <a:t>лицу</a:t>
            </a:r>
            <a:r>
              <a:rPr lang="en-US" sz="10000" b="0" i="0" u="none" strike="noStrike" cap="none" dirty="0">
                <a:solidFill>
                  <a:srgbClr val="4A4A4A"/>
                </a:solidFill>
                <a:latin typeface="Arial" panose="020B0604020202020204" pitchFamily="34" charset="0"/>
                <a:ea typeface="Avenir"/>
                <a:cs typeface="Arial" panose="020B0604020202020204" pitchFamily="34" charset="0"/>
                <a:sym typeface="Avenir"/>
              </a:rPr>
              <a:t> </a:t>
            </a:r>
            <a:r>
              <a:rPr lang="en-US" sz="10000" b="0" i="0" u="none" strike="noStrike" cap="none" dirty="0" err="1">
                <a:solidFill>
                  <a:srgbClr val="4A4A4A"/>
                </a:solidFill>
                <a:latin typeface="Arial" panose="020B0604020202020204" pitchFamily="34" charset="0"/>
                <a:ea typeface="Avenir"/>
                <a:cs typeface="Arial" panose="020B0604020202020204" pitchFamily="34" charset="0"/>
                <a:sym typeface="Avenir"/>
              </a:rPr>
              <a:t>руками</a:t>
            </a:r>
            <a:r>
              <a:rPr lang="en-US" sz="10000" b="0" i="0" u="none" strike="noStrike" cap="none" dirty="0">
                <a:solidFill>
                  <a:srgbClr val="4A4A4A"/>
                </a:solidFill>
                <a:latin typeface="Arial" panose="020B0604020202020204" pitchFamily="34" charset="0"/>
                <a:ea typeface="Avenir"/>
                <a:cs typeface="Arial" panose="020B0604020202020204" pitchFamily="34" charset="0"/>
                <a:sym typeface="Avenir"/>
              </a:rPr>
              <a:t> - </a:t>
            </a:r>
            <a:endParaRPr sz="10000" b="0" i="0" u="none" strike="noStrike" cap="none" dirty="0">
              <a:solidFill>
                <a:srgbClr val="4A4A4A"/>
              </a:solidFill>
              <a:latin typeface="Arial" panose="020B0604020202020204" pitchFamily="34" charset="0"/>
              <a:ea typeface="Avenir"/>
              <a:cs typeface="Arial" panose="020B0604020202020204" pitchFamily="34" charset="0"/>
              <a:sym typeface="Avenir"/>
            </a:endParaRPr>
          </a:p>
          <a:p>
            <a:pPr marL="0" marR="0" lvl="0" indent="0" algn="ctr" rtl="0">
              <a:lnSpc>
                <a:spcPct val="115000"/>
              </a:lnSpc>
              <a:spcBef>
                <a:spcPts val="2400"/>
              </a:spcBef>
              <a:spcAft>
                <a:spcPts val="0"/>
              </a:spcAft>
              <a:buClr>
                <a:srgbClr val="4A4A4A"/>
              </a:buClr>
              <a:buSzPts val="3600"/>
              <a:buFont typeface="Avenir"/>
              <a:buNone/>
            </a:pPr>
            <a:r>
              <a:rPr lang="en-US" sz="10000" b="0" i="0" u="none" strike="noStrike" cap="none" dirty="0" err="1">
                <a:solidFill>
                  <a:srgbClr val="4A4A4A"/>
                </a:solidFill>
                <a:latin typeface="Arial" panose="020B0604020202020204" pitchFamily="34" charset="0"/>
                <a:ea typeface="Avenir"/>
                <a:cs typeface="Arial" panose="020B0604020202020204" pitchFamily="34" charset="0"/>
                <a:sym typeface="Avenir"/>
              </a:rPr>
              <a:t>к</a:t>
            </a:r>
            <a:r>
              <a:rPr lang="en-US" sz="10000" b="0" i="0" u="none" strike="noStrike" cap="none" dirty="0">
                <a:solidFill>
                  <a:srgbClr val="4A4A4A"/>
                </a:solidFill>
                <a:latin typeface="Arial" panose="020B0604020202020204" pitchFamily="34" charset="0"/>
                <a:ea typeface="Avenir"/>
                <a:cs typeface="Arial" panose="020B0604020202020204" pitchFamily="34" charset="0"/>
                <a:sym typeface="Avenir"/>
              </a:rPr>
              <a:t> </a:t>
            </a:r>
            <a:r>
              <a:rPr lang="en-US" sz="10000" b="0" i="0" u="none" strike="noStrike" cap="none" dirty="0" err="1">
                <a:solidFill>
                  <a:srgbClr val="4A4A4A"/>
                </a:solidFill>
                <a:latin typeface="Arial" panose="020B0604020202020204" pitchFamily="34" charset="0"/>
                <a:ea typeface="Avenir"/>
                <a:cs typeface="Arial" panose="020B0604020202020204" pitchFamily="34" charset="0"/>
                <a:sym typeface="Avenir"/>
              </a:rPr>
              <a:t>глазам</a:t>
            </a:r>
            <a:r>
              <a:rPr lang="en-US" sz="10000" b="0" i="0" u="none" strike="noStrike" cap="none" dirty="0">
                <a:solidFill>
                  <a:srgbClr val="4A4A4A"/>
                </a:solidFill>
                <a:latin typeface="Arial" panose="020B0604020202020204" pitchFamily="34" charset="0"/>
                <a:ea typeface="Avenir"/>
                <a:cs typeface="Arial" panose="020B0604020202020204" pitchFamily="34" charset="0"/>
                <a:sym typeface="Avenir"/>
              </a:rPr>
              <a:t>, </a:t>
            </a:r>
            <a:r>
              <a:rPr lang="en-US" sz="10000" b="0" i="0" u="none" strike="noStrike" cap="none" dirty="0" err="1">
                <a:solidFill>
                  <a:srgbClr val="4A4A4A"/>
                </a:solidFill>
                <a:latin typeface="Arial" panose="020B0604020202020204" pitchFamily="34" charset="0"/>
                <a:ea typeface="Avenir"/>
                <a:cs typeface="Arial" panose="020B0604020202020204" pitchFamily="34" charset="0"/>
                <a:sym typeface="Avenir"/>
              </a:rPr>
              <a:t>носу</a:t>
            </a:r>
            <a:r>
              <a:rPr lang="en-US" sz="10000" b="0" i="0" u="none" strike="noStrike" cap="none" dirty="0">
                <a:solidFill>
                  <a:srgbClr val="4A4A4A"/>
                </a:solidFill>
                <a:latin typeface="Arial" panose="020B0604020202020204" pitchFamily="34" charset="0"/>
                <a:ea typeface="Avenir"/>
                <a:cs typeface="Arial" panose="020B0604020202020204" pitchFamily="34" charset="0"/>
                <a:sym typeface="Avenir"/>
              </a:rPr>
              <a:t>, </a:t>
            </a:r>
            <a:r>
              <a:rPr lang="en-US" sz="10000" b="0" i="0" u="none" strike="noStrike" cap="none" dirty="0" err="1">
                <a:solidFill>
                  <a:srgbClr val="4A4A4A"/>
                </a:solidFill>
                <a:latin typeface="Arial" panose="020B0604020202020204" pitchFamily="34" charset="0"/>
                <a:ea typeface="Avenir"/>
                <a:cs typeface="Arial" panose="020B0604020202020204" pitchFamily="34" charset="0"/>
                <a:sym typeface="Avenir"/>
              </a:rPr>
              <a:t>рту</a:t>
            </a:r>
            <a:endParaRPr sz="14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  <p:pic>
        <p:nvPicPr>
          <p:cNvPr id="165" name="Google Shape;165;g7f88c43db7_1_9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658650" y="8686800"/>
            <a:ext cx="4357250" cy="4082828"/>
          </a:xfrm>
          <a:prstGeom prst="rect">
            <a:avLst/>
          </a:prstGeom>
          <a:noFill/>
          <a:ln>
            <a:noFill/>
          </a:ln>
        </p:spPr>
      </p:pic>
      <p:sp>
        <p:nvSpPr>
          <p:cNvPr id="166" name="Google Shape;166;g7f88c43db7_1_91"/>
          <p:cNvSpPr txBox="1"/>
          <p:nvPr/>
        </p:nvSpPr>
        <p:spPr>
          <a:xfrm>
            <a:off x="1727100" y="946372"/>
            <a:ext cx="20929500" cy="238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/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4A4A4A"/>
              </a:buClr>
              <a:buSzPts val="1800"/>
              <a:buFont typeface="Arial"/>
              <a:buNone/>
            </a:pPr>
            <a:endParaRPr sz="8600" b="1">
              <a:solidFill>
                <a:srgbClr val="4A4A4A"/>
              </a:solidFill>
            </a:endParaRPr>
          </a:p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4A4A4A"/>
              </a:buClr>
              <a:buSzPts val="1800"/>
              <a:buFont typeface="Arial"/>
              <a:buNone/>
            </a:pPr>
            <a:r>
              <a:rPr lang="en-US" sz="8600" b="1" i="0" u="none" strike="noStrike" cap="none">
                <a:solidFill>
                  <a:srgbClr val="4A4A4A"/>
                </a:solidFill>
              </a:rPr>
              <a:t>Как снизить риски заражения?</a:t>
            </a:r>
            <a:endParaRPr sz="1400" b="1" i="0" u="none" strike="noStrike" cap="none">
              <a:solidFill>
                <a:srgbClr val="000000"/>
              </a:solidFill>
            </a:endParaRPr>
          </a:p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4A4A4A"/>
              </a:buClr>
              <a:buSzPts val="1800"/>
              <a:buFont typeface="Arial"/>
              <a:buNone/>
            </a:pPr>
            <a:endParaRPr sz="8600" b="0" i="0" u="none" strike="noStrike" cap="none">
              <a:solidFill>
                <a:srgbClr val="4A4A4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7" name="Google Shape;167;g7f88c43db7_1_91" descr="Clos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561050" y="9297200"/>
            <a:ext cx="3261600" cy="3261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562"/>
    </mc:Choice>
    <mc:Fallback xmlns="">
      <p:transition spd="slow" advTm="5562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7f88c43db7_1_100"/>
          <p:cNvSpPr txBox="1"/>
          <p:nvPr/>
        </p:nvSpPr>
        <p:spPr>
          <a:xfrm>
            <a:off x="495500" y="3558500"/>
            <a:ext cx="23197800" cy="511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2400"/>
              </a:spcBef>
              <a:spcAft>
                <a:spcPts val="0"/>
              </a:spcAft>
              <a:buClr>
                <a:srgbClr val="4A4A4A"/>
              </a:buClr>
              <a:buSzPts val="3600"/>
              <a:buFont typeface="Avenir"/>
              <a:buNone/>
            </a:pPr>
            <a:r>
              <a:rPr lang="en-US" sz="8000" b="1" i="0" u="none" strike="noStrike" cap="none" dirty="0" err="1">
                <a:solidFill>
                  <a:srgbClr val="4A4A4A"/>
                </a:solidFill>
                <a:latin typeface="Arial" panose="020B0604020202020204" pitchFamily="34" charset="0"/>
                <a:ea typeface="Avenir"/>
                <a:cs typeface="Arial" panose="020B0604020202020204" pitchFamily="34" charset="0"/>
                <a:sym typeface="Avenir"/>
              </a:rPr>
              <a:t>При</a:t>
            </a:r>
            <a:r>
              <a:rPr lang="en-US" sz="8000" b="1" i="0" u="none" strike="noStrike" cap="none" dirty="0">
                <a:solidFill>
                  <a:srgbClr val="4A4A4A"/>
                </a:solidFill>
                <a:latin typeface="Arial" panose="020B0604020202020204" pitchFamily="34" charset="0"/>
                <a:ea typeface="Avenir"/>
                <a:cs typeface="Arial" panose="020B0604020202020204" pitchFamily="34" charset="0"/>
                <a:sym typeface="Avenir"/>
              </a:rPr>
              <a:t> </a:t>
            </a:r>
            <a:r>
              <a:rPr lang="en-US" sz="8000" b="1" i="0" u="none" strike="noStrike" cap="none" dirty="0" err="1">
                <a:solidFill>
                  <a:srgbClr val="4A4A4A"/>
                </a:solidFill>
                <a:latin typeface="Arial" panose="020B0604020202020204" pitchFamily="34" charset="0"/>
                <a:ea typeface="Avenir"/>
                <a:cs typeface="Arial" panose="020B0604020202020204" pitchFamily="34" charset="0"/>
                <a:sym typeface="Avenir"/>
              </a:rPr>
              <a:t>появлении</a:t>
            </a:r>
            <a:r>
              <a:rPr lang="en-US" sz="8000" b="1" i="0" u="none" strike="noStrike" cap="none" dirty="0">
                <a:solidFill>
                  <a:srgbClr val="4A4A4A"/>
                </a:solidFill>
                <a:latin typeface="Arial" panose="020B0604020202020204" pitchFamily="34" charset="0"/>
                <a:ea typeface="Avenir"/>
                <a:cs typeface="Arial" panose="020B0604020202020204" pitchFamily="34" charset="0"/>
                <a:sym typeface="Avenir"/>
              </a:rPr>
              <a:t> </a:t>
            </a:r>
            <a:endParaRPr sz="8000" b="1" i="0" u="none" strike="noStrike" cap="none" dirty="0">
              <a:solidFill>
                <a:srgbClr val="4A4A4A"/>
              </a:solidFill>
              <a:latin typeface="Arial" panose="020B0604020202020204" pitchFamily="34" charset="0"/>
              <a:ea typeface="Avenir"/>
              <a:cs typeface="Arial" panose="020B0604020202020204" pitchFamily="34" charset="0"/>
              <a:sym typeface="Avenir"/>
            </a:endParaRPr>
          </a:p>
          <a:p>
            <a:pPr marL="0" marR="0" lvl="0" indent="0" algn="ctr" rtl="0">
              <a:lnSpc>
                <a:spcPct val="115000"/>
              </a:lnSpc>
              <a:spcBef>
                <a:spcPts val="2400"/>
              </a:spcBef>
              <a:spcAft>
                <a:spcPts val="0"/>
              </a:spcAft>
              <a:buClr>
                <a:srgbClr val="4A4A4A"/>
              </a:buClr>
              <a:buSzPts val="3600"/>
              <a:buFont typeface="Avenir"/>
              <a:buNone/>
            </a:pPr>
            <a:r>
              <a:rPr lang="en-US" sz="8000" b="1" i="0" u="none" strike="noStrike" cap="none" dirty="0" err="1">
                <a:solidFill>
                  <a:srgbClr val="4A4A4A"/>
                </a:solidFill>
                <a:latin typeface="Arial" panose="020B0604020202020204" pitchFamily="34" charset="0"/>
                <a:ea typeface="Avenir"/>
                <a:cs typeface="Arial" panose="020B0604020202020204" pitchFamily="34" charset="0"/>
                <a:sym typeface="Avenir"/>
              </a:rPr>
              <a:t>симптомов</a:t>
            </a:r>
            <a:r>
              <a:rPr lang="en-US" sz="8000" b="1" dirty="0">
                <a:solidFill>
                  <a:srgbClr val="4A4A4A"/>
                </a:solidFill>
                <a:latin typeface="Arial" panose="020B0604020202020204" pitchFamily="34" charset="0"/>
                <a:ea typeface="Avenir"/>
                <a:cs typeface="Arial" panose="020B0604020202020204" pitchFamily="34" charset="0"/>
                <a:sym typeface="Avenir"/>
              </a:rPr>
              <a:t> </a:t>
            </a:r>
            <a:r>
              <a:rPr lang="en-US" sz="8000" b="1" i="0" u="none" strike="noStrike" cap="none" dirty="0" err="1">
                <a:solidFill>
                  <a:srgbClr val="4A4A4A"/>
                </a:solidFill>
                <a:latin typeface="Arial" panose="020B0604020202020204" pitchFamily="34" charset="0"/>
                <a:ea typeface="Avenir"/>
                <a:cs typeface="Arial" panose="020B0604020202020204" pitchFamily="34" charset="0"/>
                <a:sym typeface="Avenir"/>
              </a:rPr>
              <a:t>простуды</a:t>
            </a:r>
            <a:r>
              <a:rPr lang="en-US" sz="8000" b="1" i="0" u="none" strike="noStrike" cap="none" dirty="0">
                <a:solidFill>
                  <a:srgbClr val="4A4A4A"/>
                </a:solidFill>
                <a:latin typeface="Arial" panose="020B0604020202020204" pitchFamily="34" charset="0"/>
                <a:ea typeface="Avenir"/>
                <a:cs typeface="Arial" panose="020B0604020202020204" pitchFamily="34" charset="0"/>
                <a:sym typeface="Avenir"/>
              </a:rPr>
              <a:t> - </a:t>
            </a:r>
            <a:endParaRPr sz="8000" b="1" i="0" u="none" strike="noStrike" cap="none" dirty="0">
              <a:solidFill>
                <a:srgbClr val="4A4A4A"/>
              </a:solidFill>
              <a:latin typeface="Arial" panose="020B0604020202020204" pitchFamily="34" charset="0"/>
              <a:ea typeface="Avenir"/>
              <a:cs typeface="Arial" panose="020B0604020202020204" pitchFamily="34" charset="0"/>
              <a:sym typeface="Avenir"/>
            </a:endParaRPr>
          </a:p>
          <a:p>
            <a:pPr marL="0" marR="0" lvl="0" indent="0" algn="ctr" rtl="0">
              <a:lnSpc>
                <a:spcPct val="115000"/>
              </a:lnSpc>
              <a:spcBef>
                <a:spcPts val="2400"/>
              </a:spcBef>
              <a:spcAft>
                <a:spcPts val="0"/>
              </a:spcAft>
              <a:buClr>
                <a:srgbClr val="4A4A4A"/>
              </a:buClr>
              <a:buSzPts val="3600"/>
              <a:buFont typeface="Avenir"/>
              <a:buNone/>
            </a:pPr>
            <a:r>
              <a:rPr lang="en-US" sz="8000" b="1" i="0" u="none" strike="noStrike" cap="none" dirty="0" err="1">
                <a:solidFill>
                  <a:srgbClr val="4A4A4A"/>
                </a:solidFill>
                <a:latin typeface="Arial" panose="020B0604020202020204" pitchFamily="34" charset="0"/>
                <a:ea typeface="Avenir"/>
                <a:cs typeface="Arial" panose="020B0604020202020204" pitchFamily="34" charset="0"/>
                <a:sym typeface="Avenir"/>
              </a:rPr>
              <a:t>обратиться</a:t>
            </a:r>
            <a:r>
              <a:rPr lang="en-US" sz="8000" b="1" i="0" u="none" strike="noStrike" cap="none" dirty="0">
                <a:solidFill>
                  <a:srgbClr val="4A4A4A"/>
                </a:solidFill>
                <a:latin typeface="Arial" panose="020B0604020202020204" pitchFamily="34" charset="0"/>
                <a:ea typeface="Avenir"/>
                <a:cs typeface="Arial" panose="020B0604020202020204" pitchFamily="34" charset="0"/>
                <a:sym typeface="Avenir"/>
              </a:rPr>
              <a:t> </a:t>
            </a:r>
            <a:r>
              <a:rPr lang="en-US" sz="8000" b="1" i="0" u="none" strike="noStrike" cap="none" dirty="0" err="1">
                <a:solidFill>
                  <a:srgbClr val="4A4A4A"/>
                </a:solidFill>
                <a:latin typeface="Arial" panose="020B0604020202020204" pitchFamily="34" charset="0"/>
                <a:ea typeface="Avenir"/>
                <a:cs typeface="Arial" panose="020B0604020202020204" pitchFamily="34" charset="0"/>
                <a:sym typeface="Avenir"/>
              </a:rPr>
              <a:t>к</a:t>
            </a:r>
            <a:r>
              <a:rPr lang="en-US" sz="8000" b="1" i="0" u="none" strike="noStrike" cap="none" dirty="0">
                <a:solidFill>
                  <a:srgbClr val="4A4A4A"/>
                </a:solidFill>
                <a:latin typeface="Arial" panose="020B0604020202020204" pitchFamily="34" charset="0"/>
                <a:ea typeface="Avenir"/>
                <a:cs typeface="Arial" panose="020B0604020202020204" pitchFamily="34" charset="0"/>
                <a:sym typeface="Avenir"/>
              </a:rPr>
              <a:t> </a:t>
            </a:r>
            <a:r>
              <a:rPr lang="en-US" sz="8000" b="1" i="0" u="none" strike="noStrike" cap="none" dirty="0" err="1">
                <a:solidFill>
                  <a:srgbClr val="4A4A4A"/>
                </a:solidFill>
                <a:latin typeface="Arial" panose="020B0604020202020204" pitchFamily="34" charset="0"/>
                <a:ea typeface="Avenir"/>
                <a:cs typeface="Arial" panose="020B0604020202020204" pitchFamily="34" charset="0"/>
                <a:sym typeface="Avenir"/>
              </a:rPr>
              <a:t>врачу</a:t>
            </a:r>
            <a:r>
              <a:rPr lang="en-US" sz="8000" b="1" i="0" u="none" strike="noStrike" cap="none" dirty="0">
                <a:solidFill>
                  <a:srgbClr val="4A4A4A"/>
                </a:solidFill>
                <a:latin typeface="Arial" panose="020B0604020202020204" pitchFamily="34" charset="0"/>
                <a:ea typeface="Avenir"/>
                <a:cs typeface="Arial" panose="020B0604020202020204" pitchFamily="34" charset="0"/>
                <a:sym typeface="Avenir"/>
              </a:rPr>
              <a:t> </a:t>
            </a:r>
            <a:r>
              <a:rPr lang="en-US" sz="8000" b="1" i="0" u="none" strike="noStrike" cap="none" dirty="0" err="1">
                <a:solidFill>
                  <a:srgbClr val="4A4A4A"/>
                </a:solidFill>
                <a:latin typeface="Arial" panose="020B0604020202020204" pitchFamily="34" charset="0"/>
                <a:ea typeface="Avenir"/>
                <a:cs typeface="Arial" panose="020B0604020202020204" pitchFamily="34" charset="0"/>
                <a:sym typeface="Avenir"/>
              </a:rPr>
              <a:t>по</a:t>
            </a:r>
            <a:r>
              <a:rPr lang="en-US" sz="8000" b="1" i="0" u="none" strike="noStrike" cap="none" dirty="0">
                <a:solidFill>
                  <a:srgbClr val="4A4A4A"/>
                </a:solidFill>
                <a:latin typeface="Arial" panose="020B0604020202020204" pitchFamily="34" charset="0"/>
                <a:ea typeface="Avenir"/>
                <a:cs typeface="Arial" panose="020B0604020202020204" pitchFamily="34" charset="0"/>
                <a:sym typeface="Avenir"/>
              </a:rPr>
              <a:t> </a:t>
            </a:r>
            <a:r>
              <a:rPr lang="en-US" sz="8000" b="1" i="0" u="none" strike="noStrike" cap="none" dirty="0" err="1">
                <a:solidFill>
                  <a:srgbClr val="4A4A4A"/>
                </a:solidFill>
                <a:latin typeface="Arial" panose="020B0604020202020204" pitchFamily="34" charset="0"/>
                <a:ea typeface="Avenir"/>
                <a:cs typeface="Arial" panose="020B0604020202020204" pitchFamily="34" charset="0"/>
                <a:sym typeface="Avenir"/>
              </a:rPr>
              <a:t>телефону</a:t>
            </a:r>
            <a:endParaRPr sz="8000" b="1" i="0" u="none" strike="noStrike" cap="none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3" name="Google Shape;173;g7f88c43db7_1_10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114400" y="9335437"/>
            <a:ext cx="3960000" cy="3668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g7f88c43db7_1_100" descr="Tick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3653075" y="8558425"/>
            <a:ext cx="1800000" cy="1554025"/>
          </a:xfrm>
          <a:prstGeom prst="rect">
            <a:avLst/>
          </a:prstGeom>
          <a:noFill/>
          <a:ln>
            <a:noFill/>
          </a:ln>
        </p:spPr>
      </p:pic>
      <p:sp>
        <p:nvSpPr>
          <p:cNvPr id="175" name="Google Shape;175;g7f88c43db7_1_100"/>
          <p:cNvSpPr txBox="1"/>
          <p:nvPr/>
        </p:nvSpPr>
        <p:spPr>
          <a:xfrm>
            <a:off x="1727100" y="946373"/>
            <a:ext cx="20929500" cy="222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/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4A4A4A"/>
              </a:buClr>
              <a:buSzPts val="1800"/>
              <a:buFont typeface="Arial"/>
              <a:buNone/>
            </a:pPr>
            <a:endParaRPr sz="8600" b="1">
              <a:solidFill>
                <a:srgbClr val="4A4A4A"/>
              </a:solidFill>
            </a:endParaRPr>
          </a:p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4A4A4A"/>
              </a:buClr>
              <a:buSzPts val="1800"/>
              <a:buFont typeface="Arial"/>
              <a:buNone/>
            </a:pPr>
            <a:r>
              <a:rPr lang="en-US" sz="8600" b="1" i="0" u="none" strike="noStrike" cap="none">
                <a:solidFill>
                  <a:srgbClr val="4A4A4A"/>
                </a:solidFill>
              </a:rPr>
              <a:t>Как снизить риски заражения?</a:t>
            </a:r>
            <a:endParaRPr sz="1400" b="1" i="0" u="none" strike="noStrike" cap="none">
              <a:solidFill>
                <a:srgbClr val="000000"/>
              </a:solidFill>
            </a:endParaRPr>
          </a:p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4A4A4A"/>
              </a:buClr>
              <a:buSzPts val="1800"/>
              <a:buFont typeface="Arial"/>
              <a:buNone/>
            </a:pPr>
            <a:endParaRPr sz="8600" b="0" i="0" u="none" strike="noStrike" cap="none">
              <a:solidFill>
                <a:srgbClr val="4A4A4A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534"/>
    </mc:Choice>
    <mc:Fallback xmlns="">
      <p:transition spd="slow" advTm="9534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7f88c43db7_1_0"/>
          <p:cNvSpPr txBox="1">
            <a:spLocks noGrp="1"/>
          </p:cNvSpPr>
          <p:nvPr>
            <p:ph type="body" idx="1"/>
          </p:nvPr>
        </p:nvSpPr>
        <p:spPr>
          <a:xfrm>
            <a:off x="1727200" y="1003300"/>
            <a:ext cx="20929500" cy="48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endParaRPr/>
          </a:p>
        </p:txBody>
      </p:sp>
      <p:sp>
        <p:nvSpPr>
          <p:cNvPr id="181" name="Google Shape;181;g7f88c43db7_1_0"/>
          <p:cNvSpPr txBox="1">
            <a:spLocks noGrp="1"/>
          </p:cNvSpPr>
          <p:nvPr>
            <p:ph type="title"/>
          </p:nvPr>
        </p:nvSpPr>
        <p:spPr>
          <a:xfrm>
            <a:off x="1727200" y="4428480"/>
            <a:ext cx="20929500" cy="279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>
            <a:noAutofit/>
          </a:bodyPr>
          <a:lstStyle/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sz="12000" b="1" dirty="0"/>
              <a:t>COVID-19 </a:t>
            </a:r>
            <a:r>
              <a:rPr lang="en-US" sz="12000" b="1" dirty="0" err="1"/>
              <a:t>и</a:t>
            </a:r>
            <a:r>
              <a:rPr lang="en-US" sz="12000" b="1" dirty="0"/>
              <a:t> </a:t>
            </a:r>
            <a:r>
              <a:rPr lang="en-US" sz="12000" b="1" dirty="0" err="1"/>
              <a:t>беременность</a:t>
            </a:r>
            <a:endParaRPr sz="12000" b="1" dirty="0"/>
          </a:p>
        </p:txBody>
      </p:sp>
      <p:pic>
        <p:nvPicPr>
          <p:cNvPr id="182" name="Google Shape;182;g7f88c43db7_1_0" descr="A picture containing drawing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91505" y="1096927"/>
            <a:ext cx="2158999" cy="2158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494"/>
    </mc:Choice>
    <mc:Fallback xmlns="">
      <p:transition spd="slow" advTm="5494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7f88c43db7_1_12"/>
          <p:cNvSpPr txBox="1">
            <a:spLocks noGrp="1"/>
          </p:cNvSpPr>
          <p:nvPr>
            <p:ph type="body" idx="1"/>
          </p:nvPr>
        </p:nvSpPr>
        <p:spPr>
          <a:xfrm>
            <a:off x="1193675" y="3721200"/>
            <a:ext cx="21545700" cy="313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8600"/>
              <a:buNone/>
            </a:pPr>
            <a:r>
              <a:rPr lang="en-US" sz="10000" dirty="0" err="1"/>
              <a:t>Научные</a:t>
            </a:r>
            <a:r>
              <a:rPr lang="en-US" sz="10000" dirty="0"/>
              <a:t> </a:t>
            </a:r>
            <a:r>
              <a:rPr lang="en-US" sz="10000" dirty="0" err="1"/>
              <a:t>данные</a:t>
            </a:r>
            <a:r>
              <a:rPr lang="en-US" sz="10000" dirty="0"/>
              <a:t> </a:t>
            </a:r>
            <a:r>
              <a:rPr lang="en-US" sz="10000" dirty="0" err="1"/>
              <a:t>лимитированы</a:t>
            </a:r>
            <a:r>
              <a:rPr lang="en-US" sz="10000" dirty="0"/>
              <a:t>, </a:t>
            </a:r>
            <a:r>
              <a:rPr lang="en-US" sz="10000" dirty="0" err="1"/>
              <a:t>но</a:t>
            </a:r>
            <a:r>
              <a:rPr lang="en-US" sz="10000" dirty="0"/>
              <a:t> </a:t>
            </a:r>
            <a:r>
              <a:rPr lang="en-US" sz="10000" dirty="0" err="1"/>
              <a:t>результаты</a:t>
            </a:r>
            <a:r>
              <a:rPr lang="en-US" sz="10000" dirty="0"/>
              <a:t> </a:t>
            </a:r>
            <a:r>
              <a:rPr lang="en-US" sz="10000" dirty="0" err="1"/>
              <a:t>обнадеживающие</a:t>
            </a:r>
            <a:r>
              <a:rPr lang="ru-RU" sz="10000" dirty="0"/>
              <a:t>.</a:t>
            </a:r>
            <a:endParaRPr sz="10000" dirty="0"/>
          </a:p>
        </p:txBody>
      </p:sp>
      <p:sp>
        <p:nvSpPr>
          <p:cNvPr id="188" name="Google Shape;188;g7f88c43db7_1_12"/>
          <p:cNvSpPr txBox="1"/>
          <p:nvPr/>
        </p:nvSpPr>
        <p:spPr>
          <a:xfrm>
            <a:off x="1193675" y="1418898"/>
            <a:ext cx="22161900" cy="164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00"/>
              <a:buFont typeface="Arial"/>
              <a:buNone/>
            </a:pPr>
            <a:r>
              <a:rPr lang="en-US" sz="8600" i="0" u="none" strike="noStrike" cap="none">
                <a:solidFill>
                  <a:srgbClr val="000000"/>
                </a:solidFill>
              </a:rPr>
              <a:t>COVID-19 и беременность</a:t>
            </a:r>
            <a:endParaRPr sz="8600" i="0" u="none" strike="noStrike" cap="none">
              <a:solidFill>
                <a:srgbClr val="000000"/>
              </a:solidFill>
            </a:endParaRPr>
          </a:p>
        </p:txBody>
      </p:sp>
      <p:pic>
        <p:nvPicPr>
          <p:cNvPr id="189" name="Google Shape;189;g7f88c43db7_1_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821826" y="7383754"/>
            <a:ext cx="2740248" cy="49358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702"/>
    </mc:Choice>
    <mc:Fallback xmlns="">
      <p:transition spd="slow" advTm="6702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82e5da9396_0_6"/>
          <p:cNvSpPr txBox="1">
            <a:spLocks noGrp="1"/>
          </p:cNvSpPr>
          <p:nvPr>
            <p:ph type="body" idx="2"/>
          </p:nvPr>
        </p:nvSpPr>
        <p:spPr>
          <a:xfrm>
            <a:off x="1809875" y="3310750"/>
            <a:ext cx="20929500" cy="581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lvl="0" indent="0" algn="ctr" rtl="0">
              <a:lnSpc>
                <a:spcPct val="80000"/>
              </a:lnSpc>
              <a:spcBef>
                <a:spcPts val="2400"/>
              </a:spcBef>
              <a:spcAft>
                <a:spcPts val="0"/>
              </a:spcAft>
              <a:buSzPts val="3600"/>
              <a:buNone/>
            </a:pPr>
            <a:r>
              <a:rPr lang="en-US" sz="10000" dirty="0" err="1">
                <a:latin typeface="Arial"/>
                <a:ea typeface="Arial"/>
                <a:cs typeface="Arial"/>
                <a:sym typeface="Arial"/>
              </a:rPr>
              <a:t>Нет</a:t>
            </a:r>
            <a:r>
              <a:rPr lang="en-US" sz="100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0" dirty="0" err="1">
                <a:latin typeface="Arial"/>
                <a:ea typeface="Arial"/>
                <a:cs typeface="Arial"/>
                <a:sym typeface="Arial"/>
              </a:rPr>
              <a:t>доказательств</a:t>
            </a:r>
            <a:r>
              <a:rPr lang="en-US" sz="10000" dirty="0">
                <a:latin typeface="Arial"/>
                <a:ea typeface="Arial"/>
                <a:cs typeface="Arial"/>
                <a:sym typeface="Arial"/>
              </a:rPr>
              <a:t>, </a:t>
            </a:r>
            <a:endParaRPr sz="10000"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lnSpc>
                <a:spcPct val="80000"/>
              </a:lnSpc>
              <a:spcBef>
                <a:spcPts val="2400"/>
              </a:spcBef>
              <a:spcAft>
                <a:spcPts val="0"/>
              </a:spcAft>
              <a:buSzPts val="3600"/>
              <a:buNone/>
            </a:pPr>
            <a:r>
              <a:rPr lang="en-US" sz="10000" dirty="0" err="1">
                <a:latin typeface="Arial"/>
                <a:ea typeface="Arial"/>
                <a:cs typeface="Arial"/>
                <a:sym typeface="Arial"/>
              </a:rPr>
              <a:t>что</a:t>
            </a:r>
            <a:r>
              <a:rPr lang="en-US" sz="100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0" dirty="0" err="1">
                <a:latin typeface="Arial"/>
                <a:ea typeface="Arial"/>
                <a:cs typeface="Arial"/>
                <a:sym typeface="Arial"/>
              </a:rPr>
              <a:t>вирус</a:t>
            </a:r>
            <a:r>
              <a:rPr lang="en-US" sz="100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0" dirty="0" err="1">
                <a:latin typeface="Arial"/>
                <a:ea typeface="Arial"/>
                <a:cs typeface="Arial"/>
                <a:sym typeface="Arial"/>
              </a:rPr>
              <a:t>проникает</a:t>
            </a:r>
            <a:r>
              <a:rPr lang="en-US" sz="10000" dirty="0">
                <a:latin typeface="Arial"/>
                <a:ea typeface="Arial"/>
                <a:cs typeface="Arial"/>
                <a:sym typeface="Arial"/>
              </a:rPr>
              <a:t> </a:t>
            </a:r>
            <a:endParaRPr sz="10000"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lnSpc>
                <a:spcPct val="80000"/>
              </a:lnSpc>
              <a:spcBef>
                <a:spcPts val="2400"/>
              </a:spcBef>
              <a:spcAft>
                <a:spcPts val="0"/>
              </a:spcAft>
              <a:buSzPts val="3600"/>
              <a:buNone/>
            </a:pPr>
            <a:r>
              <a:rPr lang="en-US" sz="10000" dirty="0" err="1">
                <a:latin typeface="Arial"/>
                <a:ea typeface="Arial"/>
                <a:cs typeface="Arial"/>
                <a:sym typeface="Arial"/>
              </a:rPr>
              <a:t>через</a:t>
            </a:r>
            <a:r>
              <a:rPr lang="en-US" sz="100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0" dirty="0" err="1">
                <a:latin typeface="Arial"/>
                <a:ea typeface="Arial"/>
                <a:cs typeface="Arial"/>
                <a:sym typeface="Arial"/>
              </a:rPr>
              <a:t>плацентарный</a:t>
            </a:r>
            <a:r>
              <a:rPr lang="en-US" sz="100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0" dirty="0" err="1">
                <a:latin typeface="Arial"/>
                <a:ea typeface="Arial"/>
                <a:cs typeface="Arial"/>
                <a:sym typeface="Arial"/>
              </a:rPr>
              <a:t>барьер</a:t>
            </a:r>
            <a:endParaRPr sz="9600" dirty="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5" name="Google Shape;195;g82e5da9396_0_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135925" y="9121450"/>
            <a:ext cx="6562876" cy="4300625"/>
          </a:xfrm>
          <a:prstGeom prst="rect">
            <a:avLst/>
          </a:prstGeom>
          <a:noFill/>
          <a:ln>
            <a:noFill/>
          </a:ln>
        </p:spPr>
      </p:pic>
      <p:sp>
        <p:nvSpPr>
          <p:cNvPr id="196" name="Google Shape;196;g82e5da9396_0_6"/>
          <p:cNvSpPr txBox="1"/>
          <p:nvPr/>
        </p:nvSpPr>
        <p:spPr>
          <a:xfrm>
            <a:off x="1193675" y="1351323"/>
            <a:ext cx="22161900" cy="182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00"/>
              <a:buFont typeface="Arial"/>
              <a:buNone/>
            </a:pPr>
            <a:r>
              <a:rPr lang="en-US" sz="8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COVID-19 и беременность</a:t>
            </a:r>
            <a:endParaRPr sz="8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163"/>
    </mc:Choice>
    <mc:Fallback xmlns="">
      <p:transition spd="slow" advTm="6163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82e5da9396_0_12"/>
          <p:cNvSpPr txBox="1">
            <a:spLocks noGrp="1"/>
          </p:cNvSpPr>
          <p:nvPr>
            <p:ph type="body" idx="2"/>
          </p:nvPr>
        </p:nvSpPr>
        <p:spPr>
          <a:xfrm>
            <a:off x="1727200" y="3490925"/>
            <a:ext cx="20929500" cy="58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2400"/>
              </a:spcBef>
              <a:spcAft>
                <a:spcPts val="0"/>
              </a:spcAft>
              <a:buSzPts val="3600"/>
              <a:buNone/>
            </a:pPr>
            <a:r>
              <a:rPr lang="en-US" sz="10000" dirty="0" err="1">
                <a:latin typeface="Arial"/>
                <a:ea typeface="Arial"/>
                <a:cs typeface="Arial"/>
                <a:sym typeface="Arial"/>
              </a:rPr>
              <a:t>Нет</a:t>
            </a:r>
            <a:r>
              <a:rPr lang="en-US" sz="100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0" dirty="0" err="1">
                <a:latin typeface="Arial"/>
                <a:ea typeface="Arial"/>
                <a:cs typeface="Arial"/>
                <a:sym typeface="Arial"/>
              </a:rPr>
              <a:t>доказательств</a:t>
            </a:r>
            <a:r>
              <a:rPr lang="en-US" sz="10000" dirty="0"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10000" dirty="0" err="1">
                <a:latin typeface="Arial"/>
                <a:ea typeface="Arial"/>
                <a:cs typeface="Arial"/>
                <a:sym typeface="Arial"/>
              </a:rPr>
              <a:t>что</a:t>
            </a:r>
            <a:r>
              <a:rPr lang="en-US" sz="100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0" dirty="0" err="1">
                <a:latin typeface="Arial"/>
                <a:ea typeface="Arial"/>
                <a:cs typeface="Arial"/>
                <a:sym typeface="Arial"/>
              </a:rPr>
              <a:t>у</a:t>
            </a:r>
            <a:r>
              <a:rPr lang="en-US" sz="100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0" dirty="0" err="1">
                <a:latin typeface="Arial"/>
                <a:ea typeface="Arial"/>
                <a:cs typeface="Arial"/>
                <a:sym typeface="Arial"/>
              </a:rPr>
              <a:t>плода</a:t>
            </a:r>
            <a:r>
              <a:rPr lang="en-US" sz="100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0" dirty="0" err="1">
                <a:latin typeface="Arial"/>
                <a:ea typeface="Arial"/>
                <a:cs typeface="Arial"/>
                <a:sym typeface="Arial"/>
              </a:rPr>
              <a:t>появляются</a:t>
            </a:r>
            <a:r>
              <a:rPr lang="en-US" sz="100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0" dirty="0" err="1">
                <a:latin typeface="Arial"/>
                <a:ea typeface="Arial"/>
                <a:cs typeface="Arial"/>
                <a:sym typeface="Arial"/>
              </a:rPr>
              <a:t>аномалии</a:t>
            </a:r>
            <a:r>
              <a:rPr lang="en-US" sz="10000" dirty="0">
                <a:latin typeface="Arial"/>
                <a:ea typeface="Arial"/>
                <a:cs typeface="Arial"/>
                <a:sym typeface="Arial"/>
              </a:rPr>
              <a:t> </a:t>
            </a:r>
            <a:endParaRPr sz="10000"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lnSpc>
                <a:spcPct val="115000"/>
              </a:lnSpc>
              <a:spcBef>
                <a:spcPts val="2400"/>
              </a:spcBef>
              <a:spcAft>
                <a:spcPts val="0"/>
              </a:spcAft>
              <a:buSzPts val="3600"/>
              <a:buNone/>
            </a:pPr>
            <a:r>
              <a:rPr lang="en-US" sz="10000" dirty="0" err="1">
                <a:latin typeface="Arial"/>
                <a:ea typeface="Arial"/>
                <a:cs typeface="Arial"/>
                <a:sym typeface="Arial"/>
              </a:rPr>
              <a:t>при</a:t>
            </a:r>
            <a:r>
              <a:rPr lang="en-US" sz="100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0" dirty="0" err="1">
                <a:latin typeface="Arial"/>
                <a:ea typeface="Arial"/>
                <a:cs typeface="Arial"/>
                <a:sym typeface="Arial"/>
              </a:rPr>
              <a:t>заражении</a:t>
            </a:r>
            <a:r>
              <a:rPr lang="en-US" sz="100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0" dirty="0" err="1">
                <a:latin typeface="Arial"/>
                <a:ea typeface="Arial"/>
                <a:cs typeface="Arial"/>
                <a:sym typeface="Arial"/>
              </a:rPr>
              <a:t>коронавирусом</a:t>
            </a:r>
            <a:endParaRPr sz="10000"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lnSpc>
                <a:spcPct val="80000"/>
              </a:lnSpc>
              <a:spcBef>
                <a:spcPts val="2400"/>
              </a:spcBef>
              <a:spcAft>
                <a:spcPts val="0"/>
              </a:spcAft>
              <a:buSzPts val="3600"/>
              <a:buNone/>
            </a:pPr>
            <a:endParaRPr sz="10000" dirty="0"/>
          </a:p>
        </p:txBody>
      </p:sp>
      <p:pic>
        <p:nvPicPr>
          <p:cNvPr id="202" name="Google Shape;202;g82e5da9396_0_12" descr="A close up of a logo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568682" y="9706977"/>
            <a:ext cx="3659638" cy="3078480"/>
          </a:xfrm>
          <a:prstGeom prst="rect">
            <a:avLst/>
          </a:prstGeom>
          <a:noFill/>
          <a:ln>
            <a:noFill/>
          </a:ln>
        </p:spPr>
      </p:pic>
      <p:sp>
        <p:nvSpPr>
          <p:cNvPr id="203" name="Google Shape;203;g82e5da9396_0_12"/>
          <p:cNvSpPr txBox="1"/>
          <p:nvPr/>
        </p:nvSpPr>
        <p:spPr>
          <a:xfrm>
            <a:off x="1193675" y="1306273"/>
            <a:ext cx="22161900" cy="180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00"/>
              <a:buFont typeface="Arial"/>
              <a:buNone/>
            </a:pPr>
            <a:r>
              <a:rPr lang="en-US" sz="8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COVID-19 и беременность</a:t>
            </a:r>
            <a:endParaRPr sz="8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903"/>
    </mc:Choice>
    <mc:Fallback xmlns="">
      <p:transition spd="slow" advTm="5903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g82e5da9396_0_18"/>
          <p:cNvSpPr txBox="1">
            <a:spLocks noGrp="1"/>
          </p:cNvSpPr>
          <p:nvPr>
            <p:ph type="body" idx="2"/>
          </p:nvPr>
        </p:nvSpPr>
        <p:spPr>
          <a:xfrm>
            <a:off x="1727200" y="3558500"/>
            <a:ext cx="20929500" cy="509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/>
          <a:p>
            <a:pPr marL="0" lvl="0" indent="0" algn="ctr" rtl="0">
              <a:lnSpc>
                <a:spcPct val="80000"/>
              </a:lnSpc>
              <a:spcBef>
                <a:spcPts val="2400"/>
              </a:spcBef>
              <a:spcAft>
                <a:spcPts val="0"/>
              </a:spcAft>
              <a:buSzPts val="3600"/>
              <a:buNone/>
            </a:pPr>
            <a:r>
              <a:rPr lang="en-US" sz="10000" dirty="0" err="1">
                <a:latin typeface="Arial"/>
                <a:ea typeface="Arial"/>
                <a:cs typeface="Arial"/>
                <a:sym typeface="Arial"/>
              </a:rPr>
              <a:t>Нет</a:t>
            </a:r>
            <a:r>
              <a:rPr lang="en-US" sz="100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0" dirty="0" err="1">
                <a:latin typeface="Arial"/>
                <a:ea typeface="Arial"/>
                <a:cs typeface="Arial"/>
                <a:sym typeface="Arial"/>
              </a:rPr>
              <a:t>данных</a:t>
            </a:r>
            <a:r>
              <a:rPr lang="en-US" sz="10000" dirty="0"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10000" dirty="0" err="1">
                <a:latin typeface="Arial"/>
                <a:ea typeface="Arial"/>
                <a:cs typeface="Arial"/>
                <a:sym typeface="Arial"/>
              </a:rPr>
              <a:t>доказывающих</a:t>
            </a:r>
            <a:endParaRPr sz="10000"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lnSpc>
                <a:spcPct val="80000"/>
              </a:lnSpc>
              <a:spcBef>
                <a:spcPts val="2400"/>
              </a:spcBef>
              <a:spcAft>
                <a:spcPts val="0"/>
              </a:spcAft>
              <a:buSzPts val="3600"/>
              <a:buNone/>
            </a:pPr>
            <a:r>
              <a:rPr lang="en-US" sz="10000" dirty="0" err="1">
                <a:latin typeface="Arial"/>
                <a:ea typeface="Arial"/>
                <a:cs typeface="Arial"/>
                <a:sym typeface="Arial"/>
              </a:rPr>
              <a:t>увеличение</a:t>
            </a:r>
            <a:r>
              <a:rPr lang="en-US" sz="100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0" dirty="0" err="1">
                <a:latin typeface="Arial"/>
                <a:ea typeface="Arial"/>
                <a:cs typeface="Arial"/>
                <a:sym typeface="Arial"/>
              </a:rPr>
              <a:t>рисков</a:t>
            </a:r>
            <a:r>
              <a:rPr lang="en-US" sz="10000" dirty="0">
                <a:latin typeface="Arial"/>
                <a:ea typeface="Arial"/>
                <a:cs typeface="Arial"/>
                <a:sym typeface="Arial"/>
              </a:rPr>
              <a:t> </a:t>
            </a:r>
            <a:endParaRPr sz="10000"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lnSpc>
                <a:spcPct val="80000"/>
              </a:lnSpc>
              <a:spcBef>
                <a:spcPts val="2400"/>
              </a:spcBef>
              <a:spcAft>
                <a:spcPts val="0"/>
              </a:spcAft>
              <a:buSzPts val="3600"/>
              <a:buNone/>
            </a:pPr>
            <a:r>
              <a:rPr lang="en-US" sz="10000" dirty="0" err="1">
                <a:latin typeface="Arial"/>
                <a:ea typeface="Arial"/>
                <a:cs typeface="Arial"/>
                <a:sym typeface="Arial"/>
              </a:rPr>
              <a:t>прерывания</a:t>
            </a:r>
            <a:r>
              <a:rPr lang="en-US" sz="100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0" dirty="0" err="1">
                <a:latin typeface="Arial"/>
                <a:ea typeface="Arial"/>
                <a:cs typeface="Arial"/>
                <a:sym typeface="Arial"/>
              </a:rPr>
              <a:t>беременности</a:t>
            </a:r>
            <a:endParaRPr sz="10000" dirty="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9" name="Google Shape;209;g82e5da9396_0_18" descr="A picture containing object, clock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013736" y="8648600"/>
            <a:ext cx="5246568" cy="4854040"/>
          </a:xfrm>
          <a:prstGeom prst="rect">
            <a:avLst/>
          </a:prstGeom>
          <a:noFill/>
          <a:ln>
            <a:noFill/>
          </a:ln>
        </p:spPr>
      </p:pic>
      <p:sp>
        <p:nvSpPr>
          <p:cNvPr id="210" name="Google Shape;210;g82e5da9396_0_18"/>
          <p:cNvSpPr txBox="1"/>
          <p:nvPr/>
        </p:nvSpPr>
        <p:spPr>
          <a:xfrm>
            <a:off x="1193675" y="1418897"/>
            <a:ext cx="22161900" cy="175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00"/>
              <a:buFont typeface="Arial"/>
              <a:buNone/>
            </a:pPr>
            <a:r>
              <a:rPr lang="en-US" sz="8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COVID-19 и беременность</a:t>
            </a:r>
            <a:endParaRPr sz="8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191"/>
    </mc:Choice>
    <mc:Fallback xmlns="">
      <p:transition spd="slow" advTm="7191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g82e5da9396_0_24"/>
          <p:cNvSpPr txBox="1">
            <a:spLocks noGrp="1"/>
          </p:cNvSpPr>
          <p:nvPr>
            <p:ph type="body" idx="2"/>
          </p:nvPr>
        </p:nvSpPr>
        <p:spPr>
          <a:xfrm>
            <a:off x="743225" y="2860325"/>
            <a:ext cx="21913500" cy="939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2400"/>
              </a:spcBef>
              <a:spcAft>
                <a:spcPts val="0"/>
              </a:spcAft>
              <a:buSzPts val="3600"/>
              <a:buNone/>
            </a:pPr>
            <a:r>
              <a:rPr lang="en-US" sz="10000" dirty="0" err="1">
                <a:latin typeface="Arial"/>
                <a:ea typeface="Arial"/>
                <a:cs typeface="Arial"/>
                <a:sym typeface="Arial"/>
              </a:rPr>
              <a:t>При</a:t>
            </a:r>
            <a:r>
              <a:rPr lang="en-US" sz="100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0" b="1" dirty="0" err="1">
                <a:latin typeface="Arial"/>
                <a:ea typeface="Arial"/>
                <a:cs typeface="Arial"/>
                <a:sym typeface="Arial"/>
              </a:rPr>
              <a:t>необходимости</a:t>
            </a:r>
            <a:r>
              <a:rPr lang="en-US" sz="10000" b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0" b="1" dirty="0" err="1">
                <a:latin typeface="Arial"/>
                <a:ea typeface="Arial"/>
                <a:cs typeface="Arial"/>
                <a:sym typeface="Arial"/>
              </a:rPr>
              <a:t>проведения</a:t>
            </a:r>
            <a:r>
              <a:rPr lang="en-US" sz="100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0" dirty="0" err="1">
                <a:latin typeface="Arial"/>
                <a:ea typeface="Arial"/>
                <a:cs typeface="Arial"/>
                <a:sym typeface="Arial"/>
              </a:rPr>
              <a:t>кариотипирования</a:t>
            </a:r>
            <a:r>
              <a:rPr lang="en-US" sz="100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0" dirty="0" err="1">
                <a:latin typeface="Arial"/>
                <a:ea typeface="Arial"/>
                <a:cs typeface="Arial"/>
                <a:sym typeface="Arial"/>
              </a:rPr>
              <a:t>у</a:t>
            </a:r>
            <a:r>
              <a:rPr lang="en-US" sz="100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0" dirty="0" err="1">
                <a:latin typeface="Arial"/>
                <a:ea typeface="Arial"/>
                <a:cs typeface="Arial"/>
                <a:sym typeface="Arial"/>
              </a:rPr>
              <a:t>плода</a:t>
            </a:r>
            <a:r>
              <a:rPr lang="en-US" sz="100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0" b="1" dirty="0" err="1">
                <a:latin typeface="Arial"/>
                <a:ea typeface="Arial"/>
                <a:cs typeface="Arial"/>
                <a:sym typeface="Arial"/>
              </a:rPr>
              <a:t>предпочтительно</a:t>
            </a:r>
            <a:r>
              <a:rPr lang="en-US" sz="100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0" dirty="0" err="1">
                <a:latin typeface="Arial"/>
                <a:ea typeface="Arial"/>
                <a:cs typeface="Arial"/>
                <a:sym typeface="Arial"/>
              </a:rPr>
              <a:t>выполнение</a:t>
            </a:r>
            <a:r>
              <a:rPr lang="en-US" sz="100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0" b="1" dirty="0" err="1">
                <a:latin typeface="Arial"/>
                <a:ea typeface="Arial"/>
                <a:cs typeface="Arial"/>
                <a:sym typeface="Arial"/>
              </a:rPr>
              <a:t>неинвазивного</a:t>
            </a:r>
            <a:r>
              <a:rPr lang="en-US" sz="10000" dirty="0">
                <a:latin typeface="Arial"/>
                <a:ea typeface="Arial"/>
                <a:cs typeface="Arial"/>
                <a:sym typeface="Arial"/>
              </a:rPr>
              <a:t> </a:t>
            </a:r>
            <a:endParaRPr sz="10000"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lnSpc>
                <a:spcPct val="115000"/>
              </a:lnSpc>
              <a:spcBef>
                <a:spcPts val="2400"/>
              </a:spcBef>
              <a:spcAft>
                <a:spcPts val="0"/>
              </a:spcAft>
              <a:buSzPts val="3600"/>
              <a:buNone/>
            </a:pPr>
            <a:r>
              <a:rPr lang="en-US" sz="10000" dirty="0" err="1">
                <a:latin typeface="Arial"/>
                <a:ea typeface="Arial"/>
                <a:cs typeface="Arial"/>
                <a:sym typeface="Arial"/>
              </a:rPr>
              <a:t>перинатального</a:t>
            </a:r>
            <a:r>
              <a:rPr lang="en-US" sz="100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0" dirty="0" err="1">
                <a:latin typeface="Arial"/>
                <a:ea typeface="Arial"/>
                <a:cs typeface="Arial"/>
                <a:sym typeface="Arial"/>
              </a:rPr>
              <a:t>теста</a:t>
            </a:r>
            <a:r>
              <a:rPr lang="en-US" sz="10000" dirty="0">
                <a:latin typeface="Arial"/>
                <a:ea typeface="Arial"/>
                <a:cs typeface="Arial"/>
                <a:sym typeface="Arial"/>
              </a:rPr>
              <a:t>. </a:t>
            </a:r>
            <a:endParaRPr sz="10000" dirty="0"/>
          </a:p>
        </p:txBody>
      </p:sp>
      <p:sp>
        <p:nvSpPr>
          <p:cNvPr id="216" name="Google Shape;216;g82e5da9396_0_24"/>
          <p:cNvSpPr txBox="1"/>
          <p:nvPr/>
        </p:nvSpPr>
        <p:spPr>
          <a:xfrm>
            <a:off x="1193675" y="847735"/>
            <a:ext cx="22161900" cy="157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00"/>
              <a:buFont typeface="Arial"/>
              <a:buNone/>
            </a:pPr>
            <a:r>
              <a:rPr lang="en-US" sz="8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COVID-19 и беременность</a:t>
            </a:r>
            <a:endParaRPr sz="8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983"/>
    </mc:Choice>
    <mc:Fallback xmlns="">
      <p:transition spd="slow" advTm="9983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g82e5da9396_0_30"/>
          <p:cNvSpPr txBox="1">
            <a:spLocks noGrp="1"/>
          </p:cNvSpPr>
          <p:nvPr>
            <p:ph type="body" idx="2"/>
          </p:nvPr>
        </p:nvSpPr>
        <p:spPr>
          <a:xfrm>
            <a:off x="1727200" y="3175774"/>
            <a:ext cx="20929500" cy="66997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/>
          <a:p>
            <a:pPr marL="0" lvl="0" indent="0" algn="ctr">
              <a:lnSpc>
                <a:spcPct val="100000"/>
              </a:lnSpc>
              <a:buNone/>
            </a:pPr>
            <a:r>
              <a:rPr lang="ru-RU" sz="8000" dirty="0">
                <a:latin typeface="Arial"/>
                <a:ea typeface="Arial"/>
                <a:cs typeface="Arial"/>
                <a:sym typeface="Arial"/>
              </a:rPr>
              <a:t>В регионах с неблагоприятной </a:t>
            </a:r>
            <a:r>
              <a:rPr lang="ru-RU" sz="8000" dirty="0" err="1">
                <a:latin typeface="Arial"/>
                <a:ea typeface="Arial"/>
                <a:cs typeface="Arial"/>
                <a:sym typeface="Arial"/>
              </a:rPr>
              <a:t>эпидобстановкой</a:t>
            </a:r>
            <a:r>
              <a:rPr lang="ru-RU" sz="8000" dirty="0">
                <a:latin typeface="Arial"/>
                <a:ea typeface="Arial"/>
                <a:cs typeface="Arial"/>
                <a:sym typeface="Arial"/>
              </a:rPr>
              <a:t> есть случаи </a:t>
            </a:r>
            <a:r>
              <a:rPr lang="en-US" sz="8000" dirty="0" err="1">
                <a:latin typeface="Arial"/>
                <a:ea typeface="Arial"/>
                <a:cs typeface="Arial"/>
                <a:sym typeface="Arial"/>
              </a:rPr>
              <a:t>преждевременных</a:t>
            </a:r>
            <a:r>
              <a:rPr lang="en-US" sz="80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8000" dirty="0" err="1">
                <a:latin typeface="Arial"/>
                <a:ea typeface="Arial"/>
                <a:cs typeface="Arial"/>
                <a:sym typeface="Arial"/>
              </a:rPr>
              <a:t>родов</a:t>
            </a:r>
            <a:r>
              <a:rPr lang="ru-RU" sz="8000" dirty="0">
                <a:latin typeface="Arial"/>
                <a:ea typeface="Arial"/>
                <a:cs typeface="Arial"/>
                <a:sym typeface="Arial"/>
              </a:rPr>
              <a:t>, спровоцированные выраженными клиническими проявлениями </a:t>
            </a:r>
            <a:r>
              <a:rPr lang="en-US" sz="8000" dirty="0">
                <a:latin typeface="Arial"/>
                <a:ea typeface="Arial"/>
                <a:cs typeface="Arial"/>
                <a:sym typeface="Arial"/>
              </a:rPr>
              <a:t>COVID-19</a:t>
            </a:r>
            <a:r>
              <a:rPr lang="ru-RU" sz="8000" dirty="0">
                <a:latin typeface="Arial"/>
                <a:ea typeface="Arial"/>
                <a:cs typeface="Arial"/>
                <a:sym typeface="Arial"/>
              </a:rPr>
              <a:t>.</a:t>
            </a:r>
            <a:r>
              <a:rPr lang="en-US" sz="8000" dirty="0">
                <a:latin typeface="Arial"/>
                <a:ea typeface="Arial"/>
                <a:cs typeface="Arial"/>
                <a:sym typeface="Arial"/>
              </a:rPr>
              <a:t> </a:t>
            </a:r>
            <a:endParaRPr sz="8000" dirty="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2" name="Google Shape;222;g82e5da9396_0_3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983075" y="9875520"/>
            <a:ext cx="5159645" cy="3139440"/>
          </a:xfrm>
          <a:prstGeom prst="rect">
            <a:avLst/>
          </a:prstGeom>
          <a:noFill/>
          <a:ln>
            <a:noFill/>
          </a:ln>
        </p:spPr>
      </p:pic>
      <p:sp>
        <p:nvSpPr>
          <p:cNvPr id="223" name="Google Shape;223;g82e5da9396_0_30"/>
          <p:cNvSpPr txBox="1"/>
          <p:nvPr/>
        </p:nvSpPr>
        <p:spPr>
          <a:xfrm>
            <a:off x="1193675" y="1508975"/>
            <a:ext cx="22161900" cy="16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00"/>
              <a:buFont typeface="Arial"/>
              <a:buNone/>
            </a:pPr>
            <a:r>
              <a:rPr lang="en-US" sz="86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COVID-19 </a:t>
            </a:r>
            <a:r>
              <a:rPr lang="en-US" sz="86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и</a:t>
            </a:r>
            <a:r>
              <a:rPr lang="en-US" sz="86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86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беременность</a:t>
            </a:r>
            <a:endParaRPr sz="8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166"/>
    </mc:Choice>
    <mc:Fallback xmlns="">
      <p:transition spd="slow" advTm="12166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82e5da9396_0_42"/>
          <p:cNvSpPr txBox="1">
            <a:spLocks noGrp="1"/>
          </p:cNvSpPr>
          <p:nvPr>
            <p:ph type="body" idx="2"/>
          </p:nvPr>
        </p:nvSpPr>
        <p:spPr>
          <a:xfrm>
            <a:off x="1727200" y="3175875"/>
            <a:ext cx="20929500" cy="536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SzPts val="3600"/>
              <a:buNone/>
            </a:pPr>
            <a:r>
              <a:rPr lang="en-US" sz="10000" dirty="0" err="1">
                <a:latin typeface="Arial"/>
                <a:ea typeface="Arial"/>
                <a:cs typeface="Arial"/>
                <a:sym typeface="Arial"/>
              </a:rPr>
              <a:t>Ведение</a:t>
            </a:r>
            <a:r>
              <a:rPr lang="en-US" sz="100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0" dirty="0" err="1">
                <a:latin typeface="Arial"/>
                <a:ea typeface="Arial"/>
                <a:cs typeface="Arial"/>
                <a:sym typeface="Arial"/>
              </a:rPr>
              <a:t>родов</a:t>
            </a:r>
            <a:r>
              <a:rPr lang="en-US" sz="100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0" dirty="0" err="1">
                <a:latin typeface="Arial"/>
                <a:ea typeface="Arial"/>
                <a:cs typeface="Arial"/>
                <a:sym typeface="Arial"/>
              </a:rPr>
              <a:t>через</a:t>
            </a:r>
            <a:r>
              <a:rPr lang="en-US" sz="100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0" dirty="0" err="1">
                <a:latin typeface="Arial"/>
                <a:ea typeface="Arial"/>
                <a:cs typeface="Arial"/>
                <a:sym typeface="Arial"/>
              </a:rPr>
              <a:t>естественные</a:t>
            </a:r>
            <a:r>
              <a:rPr lang="en-US" sz="100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0" dirty="0" err="1">
                <a:latin typeface="Arial"/>
                <a:ea typeface="Arial"/>
                <a:cs typeface="Arial"/>
                <a:sym typeface="Arial"/>
              </a:rPr>
              <a:t>родовые</a:t>
            </a:r>
            <a:r>
              <a:rPr lang="en-US" sz="100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0" dirty="0" err="1">
                <a:latin typeface="Arial"/>
                <a:ea typeface="Arial"/>
                <a:cs typeface="Arial"/>
                <a:sym typeface="Arial"/>
              </a:rPr>
              <a:t>пути</a:t>
            </a:r>
            <a:r>
              <a:rPr lang="en-US" sz="100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0" b="1" dirty="0" err="1">
                <a:latin typeface="Arial"/>
                <a:ea typeface="Arial"/>
                <a:cs typeface="Arial"/>
                <a:sym typeface="Arial"/>
              </a:rPr>
              <a:t>возможно</a:t>
            </a:r>
            <a:r>
              <a:rPr lang="en-US" sz="10000" dirty="0">
                <a:latin typeface="Arial"/>
                <a:ea typeface="Arial"/>
                <a:cs typeface="Arial"/>
                <a:sym typeface="Arial"/>
              </a:rPr>
              <a:t>.</a:t>
            </a:r>
            <a:r>
              <a:rPr lang="en-US" sz="10000" dirty="0"/>
              <a:t> </a:t>
            </a:r>
            <a:endParaRPr sz="10000" dirty="0"/>
          </a:p>
          <a:p>
            <a:pPr marL="0" lvl="0" indent="0" algn="l" rtl="0">
              <a:lnSpc>
                <a:spcPct val="115000"/>
              </a:lnSpc>
              <a:spcBef>
                <a:spcPts val="2400"/>
              </a:spcBef>
              <a:spcAft>
                <a:spcPts val="0"/>
              </a:spcAft>
              <a:buSzPts val="3600"/>
              <a:buNone/>
            </a:pPr>
            <a:endParaRPr sz="10000" dirty="0"/>
          </a:p>
        </p:txBody>
      </p:sp>
      <p:pic>
        <p:nvPicPr>
          <p:cNvPr id="229" name="Google Shape;229;g82e5da9396_0_4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875150" y="8535975"/>
            <a:ext cx="6353200" cy="4539945"/>
          </a:xfrm>
          <a:prstGeom prst="rect">
            <a:avLst/>
          </a:prstGeom>
          <a:noFill/>
          <a:ln>
            <a:noFill/>
          </a:ln>
        </p:spPr>
      </p:pic>
      <p:sp>
        <p:nvSpPr>
          <p:cNvPr id="230" name="Google Shape;230;g82e5da9396_0_42"/>
          <p:cNvSpPr txBox="1"/>
          <p:nvPr/>
        </p:nvSpPr>
        <p:spPr>
          <a:xfrm>
            <a:off x="1193675" y="1599075"/>
            <a:ext cx="22161900" cy="157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00"/>
              <a:buFont typeface="Arial"/>
              <a:buNone/>
            </a:pPr>
            <a:r>
              <a:rPr lang="en-US" sz="8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COVID-19 и беременность</a:t>
            </a:r>
            <a:endParaRPr sz="8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721"/>
    </mc:Choice>
    <mc:Fallback xmlns="">
      <p:transition spd="slow" advTm="5721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g82e5da9396_0_48"/>
          <p:cNvSpPr txBox="1">
            <a:spLocks noGrp="1"/>
          </p:cNvSpPr>
          <p:nvPr>
            <p:ph type="body" idx="2"/>
          </p:nvPr>
        </p:nvSpPr>
        <p:spPr>
          <a:xfrm>
            <a:off x="923400" y="3779519"/>
            <a:ext cx="22657200" cy="87961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SzPts val="3600"/>
              <a:buNone/>
            </a:pPr>
            <a:r>
              <a:rPr lang="en-US" sz="10000" dirty="0" err="1">
                <a:latin typeface="Arial"/>
                <a:ea typeface="Arial"/>
                <a:cs typeface="Arial"/>
                <a:sym typeface="Arial"/>
              </a:rPr>
              <a:t>На</a:t>
            </a:r>
            <a:r>
              <a:rPr lang="en-US" sz="100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0" dirty="0" err="1">
                <a:latin typeface="Arial"/>
                <a:ea typeface="Arial"/>
                <a:cs typeface="Arial"/>
                <a:sym typeface="Arial"/>
              </a:rPr>
              <a:t>сегодняшний</a:t>
            </a:r>
            <a:r>
              <a:rPr lang="en-US" sz="100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0" dirty="0" err="1">
                <a:latin typeface="Arial"/>
                <a:ea typeface="Arial"/>
                <a:cs typeface="Arial"/>
                <a:sym typeface="Arial"/>
              </a:rPr>
              <a:t>день</a:t>
            </a:r>
            <a:endParaRPr lang="ru-RU" sz="10000"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SzPts val="3600"/>
              <a:buNone/>
            </a:pPr>
            <a:r>
              <a:rPr lang="en-US" sz="10000" dirty="0" err="1">
                <a:latin typeface="Arial"/>
                <a:ea typeface="Arial"/>
                <a:cs typeface="Arial"/>
                <a:sym typeface="Arial"/>
              </a:rPr>
              <a:t>по</a:t>
            </a:r>
            <a:r>
              <a:rPr lang="en-US" sz="100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0" dirty="0" err="1">
                <a:latin typeface="Arial"/>
                <a:ea typeface="Arial"/>
                <a:cs typeface="Arial"/>
                <a:sym typeface="Arial"/>
              </a:rPr>
              <a:t>всему</a:t>
            </a:r>
            <a:r>
              <a:rPr lang="en-US" sz="100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0" dirty="0" err="1">
                <a:latin typeface="Arial"/>
                <a:ea typeface="Arial"/>
                <a:cs typeface="Arial"/>
                <a:sym typeface="Arial"/>
              </a:rPr>
              <a:t>миру</a:t>
            </a:r>
            <a:r>
              <a:rPr lang="en-US" sz="100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0" dirty="0" err="1">
                <a:latin typeface="Arial"/>
                <a:ea typeface="Arial"/>
                <a:cs typeface="Arial"/>
                <a:sym typeface="Arial"/>
              </a:rPr>
              <a:t>зарегистрированы</a:t>
            </a:r>
            <a:endParaRPr lang="ru-RU" sz="10000"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SzPts val="3600"/>
              <a:buNone/>
            </a:pPr>
            <a:r>
              <a:rPr lang="en-US" sz="10000" dirty="0" err="1">
                <a:latin typeface="Arial"/>
                <a:ea typeface="Arial"/>
                <a:cs typeface="Arial"/>
                <a:sym typeface="Arial"/>
              </a:rPr>
              <a:t>единичные</a:t>
            </a:r>
            <a:r>
              <a:rPr lang="en-US" sz="100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0" dirty="0" err="1">
                <a:latin typeface="Arial"/>
                <a:ea typeface="Arial"/>
                <a:cs typeface="Arial"/>
                <a:sym typeface="Arial"/>
              </a:rPr>
              <a:t>случаи</a:t>
            </a:r>
            <a:r>
              <a:rPr lang="en-US" sz="100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0" dirty="0" err="1">
                <a:latin typeface="Arial"/>
                <a:ea typeface="Arial"/>
                <a:cs typeface="Arial"/>
                <a:sym typeface="Arial"/>
              </a:rPr>
              <a:t>неонатальной</a:t>
            </a:r>
            <a:r>
              <a:rPr lang="en-US" sz="100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0" dirty="0" err="1">
                <a:latin typeface="Arial"/>
                <a:ea typeface="Arial"/>
                <a:cs typeface="Arial"/>
                <a:sym typeface="Arial"/>
              </a:rPr>
              <a:t>и</a:t>
            </a:r>
            <a:endParaRPr lang="ru-RU" sz="10000"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SzPts val="3600"/>
              <a:buNone/>
            </a:pPr>
            <a:r>
              <a:rPr lang="en-US" sz="10000" dirty="0" err="1">
                <a:latin typeface="Arial"/>
                <a:ea typeface="Arial"/>
                <a:cs typeface="Arial"/>
                <a:sym typeface="Arial"/>
              </a:rPr>
              <a:t>материнской</a:t>
            </a:r>
            <a:r>
              <a:rPr lang="en-US" sz="100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0" dirty="0" err="1">
                <a:latin typeface="Arial"/>
                <a:ea typeface="Arial"/>
                <a:cs typeface="Arial"/>
                <a:sym typeface="Arial"/>
              </a:rPr>
              <a:t>гибели</a:t>
            </a:r>
            <a:r>
              <a:rPr lang="ru-RU" sz="10000" dirty="0">
                <a:latin typeface="Arial"/>
                <a:ea typeface="Arial"/>
                <a:cs typeface="Arial"/>
                <a:sym typeface="Arial"/>
              </a:rPr>
              <a:t>.</a:t>
            </a:r>
            <a:r>
              <a:rPr lang="en-US" sz="10000" dirty="0"/>
              <a:t> </a:t>
            </a:r>
            <a:endParaRPr sz="10000" dirty="0"/>
          </a:p>
        </p:txBody>
      </p:sp>
      <p:sp>
        <p:nvSpPr>
          <p:cNvPr id="242" name="Google Shape;242;g82e5da9396_0_48"/>
          <p:cNvSpPr txBox="1"/>
          <p:nvPr/>
        </p:nvSpPr>
        <p:spPr>
          <a:xfrm>
            <a:off x="1193675" y="1238724"/>
            <a:ext cx="22161900" cy="182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00"/>
              <a:buFont typeface="Arial"/>
              <a:buNone/>
            </a:pPr>
            <a:r>
              <a:rPr lang="en-US" sz="8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COVID-19 и беременность</a:t>
            </a:r>
            <a:endParaRPr sz="8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427"/>
    </mc:Choice>
    <mc:Fallback xmlns="">
      <p:transition spd="slow" advTm="8427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g82e5da9396_0_54"/>
          <p:cNvSpPr txBox="1">
            <a:spLocks noGrp="1"/>
          </p:cNvSpPr>
          <p:nvPr>
            <p:ph type="body" idx="2"/>
          </p:nvPr>
        </p:nvSpPr>
        <p:spPr>
          <a:xfrm>
            <a:off x="1727200" y="3828775"/>
            <a:ext cx="20929500" cy="842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/>
          <a:p>
            <a:pPr marL="0" lvl="0" indent="0" algn="ctr" rtl="0">
              <a:lnSpc>
                <a:spcPct val="80000"/>
              </a:lnSpc>
              <a:spcBef>
                <a:spcPts val="2400"/>
              </a:spcBef>
              <a:spcAft>
                <a:spcPts val="0"/>
              </a:spcAft>
              <a:buSzPts val="3600"/>
              <a:buNone/>
            </a:pPr>
            <a:r>
              <a:rPr lang="en-US" sz="10000" dirty="0" err="1">
                <a:latin typeface="Arial"/>
                <a:ea typeface="Arial"/>
                <a:cs typeface="Arial"/>
                <a:sym typeface="Arial"/>
              </a:rPr>
              <a:t>Нет</a:t>
            </a:r>
            <a:r>
              <a:rPr lang="en-US" sz="100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0" dirty="0" err="1">
                <a:latin typeface="Arial"/>
                <a:ea typeface="Arial"/>
                <a:cs typeface="Arial"/>
                <a:sym typeface="Arial"/>
              </a:rPr>
              <a:t>доказательств</a:t>
            </a:r>
            <a:r>
              <a:rPr lang="en-US" sz="100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0" dirty="0" err="1">
                <a:latin typeface="Arial"/>
                <a:ea typeface="Arial"/>
                <a:cs typeface="Arial"/>
                <a:sym typeface="Arial"/>
              </a:rPr>
              <a:t>попадания</a:t>
            </a:r>
            <a:r>
              <a:rPr lang="en-US" sz="100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0" dirty="0" err="1">
                <a:latin typeface="Arial"/>
                <a:ea typeface="Arial"/>
                <a:cs typeface="Arial"/>
                <a:sym typeface="Arial"/>
              </a:rPr>
              <a:t>вируса</a:t>
            </a:r>
            <a:r>
              <a:rPr lang="en-US" sz="100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0" dirty="0" err="1">
                <a:latin typeface="Arial"/>
                <a:ea typeface="Arial"/>
                <a:cs typeface="Arial"/>
                <a:sym typeface="Arial"/>
              </a:rPr>
              <a:t>в</a:t>
            </a:r>
            <a:r>
              <a:rPr lang="en-US" sz="100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0" dirty="0" err="1">
                <a:latin typeface="Arial"/>
                <a:ea typeface="Arial"/>
                <a:cs typeface="Arial"/>
                <a:sym typeface="Arial"/>
              </a:rPr>
              <a:t>грудное</a:t>
            </a:r>
            <a:r>
              <a:rPr lang="en-US" sz="100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0" dirty="0" err="1">
                <a:latin typeface="Arial"/>
                <a:ea typeface="Arial"/>
                <a:cs typeface="Arial"/>
                <a:sym typeface="Arial"/>
              </a:rPr>
              <a:t>молоко</a:t>
            </a:r>
            <a:r>
              <a:rPr lang="ru-RU" sz="10000" dirty="0">
                <a:latin typeface="Arial"/>
                <a:ea typeface="Arial"/>
                <a:cs typeface="Arial"/>
                <a:sym typeface="Arial"/>
              </a:rPr>
              <a:t> </a:t>
            </a:r>
            <a:endParaRPr lang="en-US" sz="10000"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lnSpc>
                <a:spcPct val="80000"/>
              </a:lnSpc>
              <a:spcBef>
                <a:spcPts val="2400"/>
              </a:spcBef>
              <a:spcAft>
                <a:spcPts val="0"/>
              </a:spcAft>
              <a:buSzPts val="3600"/>
              <a:buNone/>
            </a:pPr>
            <a:r>
              <a:rPr lang="ru-RU" sz="10000" dirty="0">
                <a:latin typeface="Arial"/>
                <a:ea typeface="Arial"/>
                <a:cs typeface="Arial"/>
                <a:sym typeface="Arial"/>
              </a:rPr>
              <a:t>на момент инфицирования.</a:t>
            </a:r>
          </a:p>
          <a:p>
            <a:pPr marL="0" lvl="0" indent="0" algn="ctr" rtl="0">
              <a:lnSpc>
                <a:spcPct val="80000"/>
              </a:lnSpc>
              <a:spcBef>
                <a:spcPts val="2400"/>
              </a:spcBef>
              <a:spcAft>
                <a:spcPts val="0"/>
              </a:spcAft>
              <a:buSzPts val="3600"/>
              <a:buNone/>
            </a:pPr>
            <a:endParaRPr lang="ru-RU" sz="4000"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lnSpc>
                <a:spcPct val="80000"/>
              </a:lnSpc>
              <a:spcBef>
                <a:spcPts val="2400"/>
              </a:spcBef>
              <a:spcAft>
                <a:spcPts val="0"/>
              </a:spcAft>
              <a:buSzPts val="3600"/>
              <a:buNone/>
            </a:pPr>
            <a:r>
              <a:rPr lang="ru-RU" sz="10000" dirty="0">
                <a:latin typeface="Arial"/>
                <a:ea typeface="Arial"/>
                <a:cs typeface="Arial"/>
                <a:sym typeface="Arial"/>
              </a:rPr>
              <a:t>Сохранение лактации обязательно</a:t>
            </a:r>
            <a:r>
              <a:rPr lang="en-US" sz="10000" dirty="0">
                <a:latin typeface="Arial"/>
                <a:ea typeface="Arial"/>
                <a:cs typeface="Arial"/>
                <a:sym typeface="Arial"/>
              </a:rPr>
              <a:t>.</a:t>
            </a:r>
            <a:endParaRPr sz="10000"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lnSpc>
                <a:spcPct val="80000"/>
              </a:lnSpc>
              <a:spcBef>
                <a:spcPts val="2400"/>
              </a:spcBef>
              <a:spcAft>
                <a:spcPts val="0"/>
              </a:spcAft>
              <a:buSzPts val="3600"/>
              <a:buNone/>
            </a:pPr>
            <a:endParaRPr sz="14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8" name="Google Shape;248;g82e5da9396_0_54"/>
          <p:cNvSpPr txBox="1"/>
          <p:nvPr/>
        </p:nvSpPr>
        <p:spPr>
          <a:xfrm>
            <a:off x="1193675" y="1554025"/>
            <a:ext cx="22161900" cy="159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00"/>
              <a:buFont typeface="Arial"/>
              <a:buNone/>
            </a:pPr>
            <a:r>
              <a:rPr lang="en-US" sz="8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COVID-19 и беременность</a:t>
            </a:r>
            <a:endParaRPr sz="8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9" name="Google Shape;249;g82e5da9396_0_5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43425" y="9602276"/>
            <a:ext cx="3014075" cy="3066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005"/>
    </mc:Choice>
    <mc:Fallback xmlns="">
      <p:transition spd="slow" advTm="14005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g82e5da9396_0_60"/>
          <p:cNvSpPr txBox="1">
            <a:spLocks noGrp="1"/>
          </p:cNvSpPr>
          <p:nvPr>
            <p:ph type="body" idx="2"/>
          </p:nvPr>
        </p:nvSpPr>
        <p:spPr>
          <a:xfrm>
            <a:off x="1058550" y="3941375"/>
            <a:ext cx="22161900" cy="88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/>
          <a:p>
            <a:pPr marL="457200" lvl="0" indent="0" algn="ctr" rtl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SzPts val="3600"/>
              <a:buNone/>
            </a:pPr>
            <a:r>
              <a:rPr lang="en-US" sz="10000" dirty="0" err="1">
                <a:latin typeface="Arial"/>
                <a:ea typeface="Arial"/>
                <a:cs typeface="Arial"/>
                <a:sym typeface="Arial"/>
              </a:rPr>
              <a:t>Ваши</a:t>
            </a:r>
            <a:r>
              <a:rPr lang="en-US" sz="100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0" dirty="0" err="1">
                <a:latin typeface="Arial"/>
                <a:ea typeface="Arial"/>
                <a:cs typeface="Arial"/>
                <a:sym typeface="Arial"/>
              </a:rPr>
              <a:t>доктора</a:t>
            </a:r>
            <a:r>
              <a:rPr lang="en-US" sz="100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0000" dirty="0">
                <a:latin typeface="Arial"/>
                <a:ea typeface="Arial"/>
                <a:cs typeface="Arial"/>
                <a:sym typeface="Arial"/>
              </a:rPr>
              <a:t>прошли обучение</a:t>
            </a:r>
          </a:p>
          <a:p>
            <a:pPr marL="457200" lvl="0" indent="0" algn="ctr" rtl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SzPts val="3600"/>
              <a:buNone/>
            </a:pPr>
            <a:r>
              <a:rPr lang="en-US" sz="10000" dirty="0" err="1">
                <a:latin typeface="Arial"/>
                <a:ea typeface="Arial"/>
                <a:cs typeface="Arial"/>
                <a:sym typeface="Arial"/>
              </a:rPr>
              <a:t>по</a:t>
            </a:r>
            <a:r>
              <a:rPr lang="en-US" sz="100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0" dirty="0" err="1">
                <a:latin typeface="Arial"/>
                <a:ea typeface="Arial"/>
                <a:cs typeface="Arial"/>
                <a:sym typeface="Arial"/>
              </a:rPr>
              <a:t>курсу</a:t>
            </a:r>
            <a:r>
              <a:rPr lang="en-US" sz="100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0" dirty="0" err="1">
                <a:latin typeface="Arial"/>
                <a:ea typeface="Arial"/>
                <a:cs typeface="Arial"/>
                <a:sym typeface="Arial"/>
              </a:rPr>
              <a:t>ведения</a:t>
            </a:r>
            <a:r>
              <a:rPr lang="en-US" sz="100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0000" dirty="0">
                <a:latin typeface="Arial"/>
                <a:ea typeface="Arial"/>
                <a:cs typeface="Arial"/>
                <a:sym typeface="Arial"/>
              </a:rPr>
              <a:t>пациентов</a:t>
            </a:r>
            <a:r>
              <a:rPr lang="en-US" sz="100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0" dirty="0" err="1">
                <a:latin typeface="Arial"/>
                <a:ea typeface="Arial"/>
                <a:cs typeface="Arial"/>
                <a:sym typeface="Arial"/>
              </a:rPr>
              <a:t>с</a:t>
            </a:r>
            <a:endParaRPr lang="ru-RU" sz="10000" dirty="0">
              <a:latin typeface="Arial"/>
              <a:ea typeface="Arial"/>
              <a:cs typeface="Arial"/>
              <a:sym typeface="Arial"/>
            </a:endParaRPr>
          </a:p>
          <a:p>
            <a:pPr marL="457200" lvl="0" indent="0" algn="ctr" rtl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SzPts val="3600"/>
              <a:buNone/>
            </a:pPr>
            <a:r>
              <a:rPr lang="en-US" sz="10000" dirty="0" err="1">
                <a:latin typeface="Arial"/>
                <a:ea typeface="Arial"/>
                <a:cs typeface="Arial"/>
                <a:sym typeface="Arial"/>
              </a:rPr>
              <a:t>положительным</a:t>
            </a:r>
            <a:r>
              <a:rPr lang="en-US" sz="100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0" dirty="0" err="1">
                <a:latin typeface="Arial"/>
                <a:ea typeface="Arial"/>
                <a:cs typeface="Arial"/>
                <a:sym typeface="Arial"/>
              </a:rPr>
              <a:t>результатом</a:t>
            </a:r>
            <a:r>
              <a:rPr lang="en-US" sz="100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0" dirty="0" err="1">
                <a:latin typeface="Arial"/>
                <a:ea typeface="Arial"/>
                <a:cs typeface="Arial"/>
                <a:sym typeface="Arial"/>
              </a:rPr>
              <a:t>на</a:t>
            </a:r>
            <a:r>
              <a:rPr lang="en-US" sz="10000" dirty="0">
                <a:latin typeface="Arial"/>
                <a:ea typeface="Arial"/>
                <a:cs typeface="Arial"/>
                <a:sym typeface="Arial"/>
              </a:rPr>
              <a:t> COVID-19</a:t>
            </a:r>
            <a:endParaRPr sz="100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5" name="Google Shape;255;g82e5da9396_0_60"/>
          <p:cNvSpPr txBox="1"/>
          <p:nvPr/>
        </p:nvSpPr>
        <p:spPr>
          <a:xfrm>
            <a:off x="1193675" y="1238724"/>
            <a:ext cx="22161900" cy="189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00"/>
              <a:buFont typeface="Arial"/>
              <a:buNone/>
            </a:pPr>
            <a:r>
              <a:rPr lang="en-US" sz="8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COVID-19 и беременность</a:t>
            </a:r>
            <a:endParaRPr sz="8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495"/>
    </mc:Choice>
    <mc:Fallback xmlns="">
      <p:transition spd="slow" advTm="13495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g82e05d66da_0_6"/>
          <p:cNvSpPr txBox="1">
            <a:spLocks noGrp="1"/>
          </p:cNvSpPr>
          <p:nvPr>
            <p:ph type="title"/>
          </p:nvPr>
        </p:nvSpPr>
        <p:spPr>
          <a:xfrm>
            <a:off x="1727250" y="4256700"/>
            <a:ext cx="20929500" cy="486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sz="12000" b="1" dirty="0" err="1"/>
              <a:t>Позаботьтесь</a:t>
            </a:r>
            <a:r>
              <a:rPr lang="en-US" sz="12000" b="1" dirty="0"/>
              <a:t> </a:t>
            </a:r>
            <a:r>
              <a:rPr lang="en-US" sz="12000" b="1" dirty="0" err="1"/>
              <a:t>о</a:t>
            </a:r>
            <a:r>
              <a:rPr lang="en-US" sz="12000" b="1" dirty="0"/>
              <a:t> </a:t>
            </a:r>
            <a:r>
              <a:rPr lang="en-US" sz="12000" b="1" dirty="0" err="1"/>
              <a:t>себе</a:t>
            </a:r>
            <a:r>
              <a:rPr lang="en-US" sz="12000" b="1" dirty="0"/>
              <a:t> </a:t>
            </a:r>
            <a:r>
              <a:rPr lang="en-US" sz="12000" b="1" dirty="0" err="1"/>
              <a:t>и</a:t>
            </a:r>
            <a:r>
              <a:rPr lang="en-US" sz="12000" b="1" dirty="0"/>
              <a:t> </a:t>
            </a:r>
            <a:br>
              <a:rPr lang="ru-RU" sz="12000" b="1" dirty="0"/>
            </a:br>
            <a:r>
              <a:rPr lang="en-US" sz="12000" b="1" dirty="0" err="1"/>
              <a:t>о</a:t>
            </a:r>
            <a:r>
              <a:rPr lang="en-US" sz="12000" b="1" dirty="0"/>
              <a:t> </a:t>
            </a:r>
            <a:r>
              <a:rPr lang="ru-RU" sz="12000" b="1" dirty="0"/>
              <a:t>своих </a:t>
            </a:r>
            <a:r>
              <a:rPr lang="en-US" sz="12000" b="1" dirty="0" err="1"/>
              <a:t>близких</a:t>
            </a:r>
            <a:endParaRPr sz="12000" b="1" dirty="0"/>
          </a:p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dirty="0"/>
          </a:p>
        </p:txBody>
      </p:sp>
      <p:sp>
        <p:nvSpPr>
          <p:cNvPr id="261" name="Google Shape;261;g82e05d66da_0_6"/>
          <p:cNvSpPr txBox="1">
            <a:spLocks noGrp="1"/>
          </p:cNvSpPr>
          <p:nvPr>
            <p:ph type="body" idx="1"/>
          </p:nvPr>
        </p:nvSpPr>
        <p:spPr>
          <a:xfrm>
            <a:off x="1727200" y="1003300"/>
            <a:ext cx="20929500" cy="48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105"/>
    </mc:Choice>
    <mc:Fallback xmlns="">
      <p:transition spd="slow" advTm="6105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g7f88c43db7_1_16"/>
          <p:cNvSpPr txBox="1">
            <a:spLocks noGrp="1"/>
          </p:cNvSpPr>
          <p:nvPr>
            <p:ph type="body" idx="1"/>
          </p:nvPr>
        </p:nvSpPr>
        <p:spPr>
          <a:xfrm>
            <a:off x="1727200" y="3993350"/>
            <a:ext cx="20929500" cy="419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/>
          <a:p>
            <a:pPr marL="0" lvl="0" indent="0" algn="ctr" rtl="0">
              <a:spcBef>
                <a:spcPts val="2400"/>
              </a:spcBef>
              <a:spcAft>
                <a:spcPts val="0"/>
              </a:spcAft>
              <a:buSzPts val="5600"/>
              <a:buNone/>
            </a:pPr>
            <a:r>
              <a:rPr lang="en-US" sz="10000" dirty="0" err="1">
                <a:latin typeface="Arial"/>
                <a:ea typeface="Arial"/>
                <a:cs typeface="Arial"/>
                <a:sym typeface="Arial"/>
              </a:rPr>
              <a:t>Регулярно</a:t>
            </a:r>
            <a:r>
              <a:rPr lang="en-US" sz="100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0" dirty="0" err="1">
                <a:latin typeface="Arial"/>
                <a:ea typeface="Arial"/>
                <a:cs typeface="Arial"/>
                <a:sym typeface="Arial"/>
              </a:rPr>
              <a:t>занимайтесь</a:t>
            </a:r>
            <a:r>
              <a:rPr lang="en-US" sz="100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0" dirty="0" err="1">
                <a:latin typeface="Arial"/>
                <a:ea typeface="Arial"/>
                <a:cs typeface="Arial"/>
                <a:sym typeface="Arial"/>
              </a:rPr>
              <a:t>физическими</a:t>
            </a:r>
            <a:r>
              <a:rPr lang="en-US" sz="100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0" dirty="0" err="1">
                <a:latin typeface="Arial"/>
                <a:ea typeface="Arial"/>
                <a:cs typeface="Arial"/>
                <a:sym typeface="Arial"/>
              </a:rPr>
              <a:t>упражнениями</a:t>
            </a:r>
            <a:endParaRPr sz="10000" dirty="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7" name="Google Shape;267;g7f88c43db7_1_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503274" y="8869680"/>
            <a:ext cx="7377452" cy="3890759"/>
          </a:xfrm>
          <a:prstGeom prst="rect">
            <a:avLst/>
          </a:prstGeom>
          <a:noFill/>
          <a:ln>
            <a:noFill/>
          </a:ln>
        </p:spPr>
      </p:pic>
      <p:sp>
        <p:nvSpPr>
          <p:cNvPr id="268" name="Google Shape;268;g7f88c43db7_1_16"/>
          <p:cNvSpPr txBox="1">
            <a:spLocks noGrp="1"/>
          </p:cNvSpPr>
          <p:nvPr>
            <p:ph type="title"/>
          </p:nvPr>
        </p:nvSpPr>
        <p:spPr>
          <a:xfrm>
            <a:off x="1727200" y="1599075"/>
            <a:ext cx="20929500" cy="148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/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b="1"/>
              <a:t>Позаботьтесь о себе и о близких</a:t>
            </a:r>
            <a:endParaRPr b="1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673"/>
    </mc:Choice>
    <mc:Fallback xmlns="">
      <p:transition spd="slow" advTm="6673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g7f88c43db7_1_21"/>
          <p:cNvSpPr txBox="1">
            <a:spLocks noGrp="1"/>
          </p:cNvSpPr>
          <p:nvPr>
            <p:ph type="body" idx="1"/>
          </p:nvPr>
        </p:nvSpPr>
        <p:spPr>
          <a:xfrm>
            <a:off x="1727200" y="3771900"/>
            <a:ext cx="20929500" cy="406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/>
          <a:p>
            <a:pPr marL="0" lvl="0" indent="0" algn="ctr" rtl="0">
              <a:spcBef>
                <a:spcPts val="2400"/>
              </a:spcBef>
              <a:spcAft>
                <a:spcPts val="0"/>
              </a:spcAft>
              <a:buSzPts val="5600"/>
              <a:buNone/>
            </a:pPr>
            <a:r>
              <a:rPr lang="en-US" sz="10000" dirty="0" err="1">
                <a:latin typeface="Arial"/>
                <a:ea typeface="Arial"/>
                <a:cs typeface="Arial"/>
                <a:sym typeface="Arial"/>
              </a:rPr>
              <a:t>Сохраняйте</a:t>
            </a:r>
            <a:r>
              <a:rPr lang="en-US" sz="100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0" dirty="0" err="1">
                <a:latin typeface="Arial"/>
                <a:ea typeface="Arial"/>
                <a:cs typeface="Arial"/>
                <a:sym typeface="Arial"/>
              </a:rPr>
              <a:t>свой</a:t>
            </a:r>
            <a:r>
              <a:rPr lang="en-US" sz="100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0" dirty="0" err="1">
                <a:latin typeface="Arial"/>
                <a:ea typeface="Arial"/>
                <a:cs typeface="Arial"/>
                <a:sym typeface="Arial"/>
              </a:rPr>
              <a:t>обычный</a:t>
            </a:r>
            <a:r>
              <a:rPr lang="en-US" sz="100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0" dirty="0" err="1">
                <a:latin typeface="Arial"/>
                <a:ea typeface="Arial"/>
                <a:cs typeface="Arial"/>
                <a:sym typeface="Arial"/>
              </a:rPr>
              <a:t>режим</a:t>
            </a:r>
            <a:r>
              <a:rPr lang="en-US" sz="100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0" dirty="0" err="1">
                <a:latin typeface="Arial"/>
                <a:ea typeface="Arial"/>
                <a:cs typeface="Arial"/>
                <a:sym typeface="Arial"/>
              </a:rPr>
              <a:t>сна</a:t>
            </a:r>
            <a:r>
              <a:rPr lang="en-US" sz="100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0" dirty="0" err="1">
                <a:latin typeface="Arial"/>
                <a:ea typeface="Arial"/>
                <a:cs typeface="Arial"/>
                <a:sym typeface="Arial"/>
              </a:rPr>
              <a:t>и</a:t>
            </a:r>
            <a:r>
              <a:rPr lang="en-US" sz="100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0" dirty="0" err="1">
                <a:latin typeface="Arial"/>
                <a:ea typeface="Arial"/>
                <a:cs typeface="Arial"/>
                <a:sym typeface="Arial"/>
              </a:rPr>
              <a:t>бодрствования</a:t>
            </a:r>
            <a:endParaRPr sz="10000" dirty="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74" name="Google Shape;274;g7f88c43db7_1_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812500" y="8153025"/>
            <a:ext cx="6122700" cy="4800975"/>
          </a:xfrm>
          <a:prstGeom prst="rect">
            <a:avLst/>
          </a:prstGeom>
          <a:noFill/>
          <a:ln>
            <a:noFill/>
          </a:ln>
        </p:spPr>
      </p:pic>
      <p:sp>
        <p:nvSpPr>
          <p:cNvPr id="275" name="Google Shape;275;g7f88c43db7_1_21"/>
          <p:cNvSpPr txBox="1">
            <a:spLocks noGrp="1"/>
          </p:cNvSpPr>
          <p:nvPr>
            <p:ph type="title"/>
          </p:nvPr>
        </p:nvSpPr>
        <p:spPr>
          <a:xfrm>
            <a:off x="1727200" y="1508974"/>
            <a:ext cx="20929500" cy="162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/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b="1"/>
              <a:t>Позаботьтесь о себе и о близких</a:t>
            </a:r>
            <a:endParaRPr b="1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788"/>
    </mc:Choice>
    <mc:Fallback xmlns="">
      <p:transition spd="slow" advTm="7788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g7f88c43db7_1_26"/>
          <p:cNvSpPr txBox="1">
            <a:spLocks noGrp="1"/>
          </p:cNvSpPr>
          <p:nvPr>
            <p:ph type="body" idx="1"/>
          </p:nvPr>
        </p:nvSpPr>
        <p:spPr>
          <a:xfrm>
            <a:off x="1727200" y="3400850"/>
            <a:ext cx="20929500" cy="5804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/>
          <a:p>
            <a:pPr marL="0" lvl="0" indent="0" algn="ctr" rtl="0">
              <a:spcBef>
                <a:spcPts val="2400"/>
              </a:spcBef>
              <a:spcAft>
                <a:spcPts val="0"/>
              </a:spcAft>
              <a:buSzPts val="5600"/>
              <a:buNone/>
            </a:pPr>
            <a:r>
              <a:rPr lang="en-US" sz="10000" dirty="0" err="1">
                <a:latin typeface="Arial"/>
                <a:ea typeface="Arial"/>
                <a:cs typeface="Arial"/>
                <a:sym typeface="Arial"/>
              </a:rPr>
              <a:t>Попробуйте</a:t>
            </a:r>
            <a:r>
              <a:rPr lang="en-US" sz="100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0" dirty="0" err="1">
                <a:latin typeface="Arial"/>
                <a:ea typeface="Arial"/>
                <a:cs typeface="Arial"/>
                <a:sym typeface="Arial"/>
              </a:rPr>
              <a:t>делать</a:t>
            </a:r>
            <a:r>
              <a:rPr lang="en-US" sz="10000" dirty="0">
                <a:latin typeface="Arial"/>
                <a:ea typeface="Arial"/>
                <a:cs typeface="Arial"/>
                <a:sym typeface="Arial"/>
              </a:rPr>
              <a:t> </a:t>
            </a:r>
            <a:endParaRPr sz="10000"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spcBef>
                <a:spcPts val="2400"/>
              </a:spcBef>
              <a:spcAft>
                <a:spcPts val="0"/>
              </a:spcAft>
              <a:buSzPts val="5600"/>
              <a:buNone/>
            </a:pPr>
            <a:r>
              <a:rPr lang="en-US" sz="10000" dirty="0" err="1">
                <a:latin typeface="Arial"/>
                <a:ea typeface="Arial"/>
                <a:cs typeface="Arial"/>
                <a:sym typeface="Arial"/>
              </a:rPr>
              <a:t>дыхательные</a:t>
            </a:r>
            <a:r>
              <a:rPr lang="en-US" sz="100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0" dirty="0" err="1">
                <a:latin typeface="Arial"/>
                <a:ea typeface="Arial"/>
                <a:cs typeface="Arial"/>
                <a:sym typeface="Arial"/>
              </a:rPr>
              <a:t>и</a:t>
            </a:r>
            <a:r>
              <a:rPr lang="en-US" sz="100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0" dirty="0" err="1">
                <a:latin typeface="Arial"/>
                <a:ea typeface="Arial"/>
                <a:cs typeface="Arial"/>
                <a:sym typeface="Arial"/>
              </a:rPr>
              <a:t>расслабляющие</a:t>
            </a:r>
            <a:r>
              <a:rPr lang="en-US" sz="100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0" dirty="0" err="1">
                <a:latin typeface="Arial"/>
                <a:ea typeface="Arial"/>
                <a:cs typeface="Arial"/>
                <a:sym typeface="Arial"/>
              </a:rPr>
              <a:t>упражнения</a:t>
            </a:r>
            <a:endParaRPr sz="10000" dirty="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1" name="Google Shape;281;g7f88c43db7_1_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335950" y="8310675"/>
            <a:ext cx="6072800" cy="5147450"/>
          </a:xfrm>
          <a:prstGeom prst="rect">
            <a:avLst/>
          </a:prstGeom>
          <a:noFill/>
          <a:ln>
            <a:noFill/>
          </a:ln>
        </p:spPr>
      </p:pic>
      <p:sp>
        <p:nvSpPr>
          <p:cNvPr id="282" name="Google Shape;282;g7f88c43db7_1_26"/>
          <p:cNvSpPr txBox="1"/>
          <p:nvPr/>
        </p:nvSpPr>
        <p:spPr>
          <a:xfrm>
            <a:off x="1727200" y="1396374"/>
            <a:ext cx="20929500" cy="171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/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4A4A4A"/>
              </a:buClr>
              <a:buSzPts val="1800"/>
              <a:buFont typeface="Arial"/>
              <a:buNone/>
            </a:pPr>
            <a:r>
              <a:rPr lang="en-US" sz="8600" b="1" i="0" u="none" strike="noStrike" cap="none">
                <a:solidFill>
                  <a:srgbClr val="4A4A4A"/>
                </a:solidFill>
              </a:rPr>
              <a:t>Позаботьтесь о себе и о близких</a:t>
            </a:r>
            <a:endParaRPr sz="8600" b="1" i="0" u="none" strike="noStrike" cap="none">
              <a:solidFill>
                <a:srgbClr val="4A4A4A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881"/>
    </mc:Choice>
    <mc:Fallback xmlns="">
      <p:transition spd="slow" advTm="8881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g7f88c43db7_1_36"/>
          <p:cNvSpPr txBox="1">
            <a:spLocks noGrp="1"/>
          </p:cNvSpPr>
          <p:nvPr>
            <p:ph type="body" idx="1"/>
          </p:nvPr>
        </p:nvSpPr>
        <p:spPr>
          <a:xfrm>
            <a:off x="1727200" y="4391825"/>
            <a:ext cx="20929500" cy="245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SzPts val="5600"/>
              <a:buNone/>
            </a:pPr>
            <a:r>
              <a:rPr lang="en-US" sz="10000" dirty="0" err="1">
                <a:latin typeface="Arial"/>
                <a:ea typeface="Arial"/>
                <a:cs typeface="Arial"/>
                <a:sym typeface="Arial"/>
              </a:rPr>
              <a:t>Читайте</a:t>
            </a:r>
            <a:r>
              <a:rPr lang="en-US" sz="100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0" dirty="0" err="1">
                <a:latin typeface="Arial"/>
                <a:ea typeface="Arial"/>
                <a:cs typeface="Arial"/>
                <a:sym typeface="Arial"/>
              </a:rPr>
              <a:t>интересные</a:t>
            </a:r>
            <a:r>
              <a:rPr lang="en-US" sz="100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0" dirty="0" err="1">
                <a:latin typeface="Arial"/>
                <a:ea typeface="Arial"/>
                <a:cs typeface="Arial"/>
                <a:sym typeface="Arial"/>
              </a:rPr>
              <a:t>книги</a:t>
            </a:r>
            <a:endParaRPr sz="10000" dirty="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95" name="Google Shape;295;g7f88c43db7_1_3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309950" y="7578200"/>
            <a:ext cx="5243876" cy="5642299"/>
          </a:xfrm>
          <a:prstGeom prst="rect">
            <a:avLst/>
          </a:prstGeom>
          <a:noFill/>
          <a:ln>
            <a:noFill/>
          </a:ln>
        </p:spPr>
      </p:pic>
      <p:sp>
        <p:nvSpPr>
          <p:cNvPr id="296" name="Google Shape;296;g7f88c43db7_1_36"/>
          <p:cNvSpPr txBox="1">
            <a:spLocks noGrp="1"/>
          </p:cNvSpPr>
          <p:nvPr>
            <p:ph type="title"/>
          </p:nvPr>
        </p:nvSpPr>
        <p:spPr>
          <a:xfrm>
            <a:off x="1727200" y="1418899"/>
            <a:ext cx="20929500" cy="1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/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b="1"/>
              <a:t>Позаботьтесь о себе и о близких</a:t>
            </a:r>
            <a:endParaRPr b="1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574"/>
    </mc:Choice>
    <mc:Fallback xmlns="">
      <p:transition spd="slow" advTm="5574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g7f88c43db7_1_41"/>
          <p:cNvSpPr txBox="1">
            <a:spLocks noGrp="1"/>
          </p:cNvSpPr>
          <p:nvPr>
            <p:ph type="body" idx="1"/>
          </p:nvPr>
        </p:nvSpPr>
        <p:spPr>
          <a:xfrm>
            <a:off x="1727200" y="3243200"/>
            <a:ext cx="20929500" cy="594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/>
          <a:p>
            <a:pPr marL="0" lvl="0" indent="0" algn="ctr" rtl="0">
              <a:spcBef>
                <a:spcPts val="2400"/>
              </a:spcBef>
              <a:spcAft>
                <a:spcPts val="0"/>
              </a:spcAft>
              <a:buSzPts val="5600"/>
              <a:buNone/>
            </a:pPr>
            <a:r>
              <a:rPr lang="en-US" sz="10000" dirty="0" err="1">
                <a:latin typeface="Arial"/>
                <a:ea typeface="Arial"/>
                <a:cs typeface="Arial"/>
                <a:sym typeface="Arial"/>
              </a:rPr>
              <a:t>Занятия</a:t>
            </a:r>
            <a:r>
              <a:rPr lang="en-US" sz="10000" dirty="0">
                <a:latin typeface="Arial"/>
                <a:ea typeface="Arial"/>
                <a:cs typeface="Arial"/>
                <a:sym typeface="Arial"/>
              </a:rPr>
              <a:t> </a:t>
            </a:r>
            <a:endParaRPr sz="10000"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spcBef>
                <a:spcPts val="2400"/>
              </a:spcBef>
              <a:spcAft>
                <a:spcPts val="0"/>
              </a:spcAft>
              <a:buSzPts val="5600"/>
              <a:buNone/>
            </a:pPr>
            <a:r>
              <a:rPr lang="en-US" sz="10000" dirty="0" err="1">
                <a:latin typeface="Arial"/>
                <a:ea typeface="Arial"/>
                <a:cs typeface="Arial"/>
                <a:sym typeface="Arial"/>
              </a:rPr>
              <a:t>творчеством</a:t>
            </a:r>
            <a:r>
              <a:rPr lang="en-US" sz="100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0" dirty="0" err="1">
                <a:latin typeface="Arial"/>
                <a:ea typeface="Arial"/>
                <a:cs typeface="Arial"/>
                <a:sym typeface="Arial"/>
              </a:rPr>
              <a:t>и</a:t>
            </a:r>
            <a:r>
              <a:rPr lang="en-US" sz="100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0" dirty="0" err="1">
                <a:latin typeface="Arial"/>
                <a:ea typeface="Arial"/>
                <a:cs typeface="Arial"/>
                <a:sym typeface="Arial"/>
              </a:rPr>
              <a:t>рукоделием</a:t>
            </a:r>
            <a:r>
              <a:rPr lang="en-US" sz="10000" dirty="0">
                <a:latin typeface="Arial"/>
                <a:ea typeface="Arial"/>
                <a:cs typeface="Arial"/>
                <a:sym typeface="Arial"/>
              </a:rPr>
              <a:t> </a:t>
            </a:r>
            <a:endParaRPr sz="10000"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spcBef>
                <a:spcPts val="2400"/>
              </a:spcBef>
              <a:spcAft>
                <a:spcPts val="0"/>
              </a:spcAft>
              <a:buSzPts val="5600"/>
              <a:buNone/>
            </a:pPr>
            <a:r>
              <a:rPr lang="en-US" sz="10000" dirty="0" err="1">
                <a:latin typeface="Arial"/>
                <a:ea typeface="Arial"/>
                <a:cs typeface="Arial"/>
                <a:sym typeface="Arial"/>
              </a:rPr>
              <a:t>улучшают</a:t>
            </a:r>
            <a:r>
              <a:rPr lang="en-US" sz="100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0" dirty="0" err="1">
                <a:latin typeface="Arial"/>
                <a:ea typeface="Arial"/>
                <a:cs typeface="Arial"/>
                <a:sym typeface="Arial"/>
              </a:rPr>
              <a:t>настроение</a:t>
            </a:r>
            <a:endParaRPr sz="10000" dirty="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02" name="Google Shape;302;g7f88c43db7_1_4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706109" y="8928103"/>
            <a:ext cx="4575941" cy="4575941"/>
          </a:xfrm>
          <a:prstGeom prst="rect">
            <a:avLst/>
          </a:prstGeom>
          <a:noFill/>
          <a:ln>
            <a:noFill/>
          </a:ln>
        </p:spPr>
      </p:pic>
      <p:pic>
        <p:nvPicPr>
          <p:cNvPr id="303" name="Google Shape;303;g7f88c43db7_1_4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11885827" y="9772923"/>
            <a:ext cx="3532822" cy="3594103"/>
          </a:xfrm>
          <a:prstGeom prst="rect">
            <a:avLst/>
          </a:prstGeom>
          <a:noFill/>
          <a:ln>
            <a:noFill/>
          </a:ln>
        </p:spPr>
      </p:pic>
      <p:sp>
        <p:nvSpPr>
          <p:cNvPr id="304" name="Google Shape;304;g7f88c43db7_1_41"/>
          <p:cNvSpPr txBox="1">
            <a:spLocks noGrp="1"/>
          </p:cNvSpPr>
          <p:nvPr>
            <p:ph type="title"/>
          </p:nvPr>
        </p:nvSpPr>
        <p:spPr>
          <a:xfrm>
            <a:off x="1727200" y="1531499"/>
            <a:ext cx="20929500" cy="15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/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b="1"/>
              <a:t>Позаботьтесь о себе и о близких</a:t>
            </a:r>
            <a:endParaRPr b="1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323"/>
    </mc:Choice>
    <mc:Fallback xmlns="">
      <p:transition spd="slow" advTm="8323"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g7f88c43db7_1_129"/>
          <p:cNvSpPr txBox="1">
            <a:spLocks noGrp="1"/>
          </p:cNvSpPr>
          <p:nvPr>
            <p:ph type="body" idx="1"/>
          </p:nvPr>
        </p:nvSpPr>
        <p:spPr>
          <a:xfrm>
            <a:off x="1727200" y="3383280"/>
            <a:ext cx="20929500" cy="5425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/>
          <a:p>
            <a:pPr marL="0" lvl="0" indent="0" algn="ctr" rtl="0">
              <a:spcBef>
                <a:spcPts val="2400"/>
              </a:spcBef>
              <a:spcAft>
                <a:spcPts val="0"/>
              </a:spcAft>
              <a:buSzPts val="5600"/>
              <a:buNone/>
            </a:pPr>
            <a:r>
              <a:rPr lang="ru-RU" sz="9600" dirty="0">
                <a:latin typeface="Arial"/>
                <a:ea typeface="Arial"/>
                <a:cs typeface="Arial"/>
                <a:sym typeface="Arial"/>
              </a:rPr>
              <a:t>Приобщайте</a:t>
            </a:r>
            <a:r>
              <a:rPr lang="en-US" sz="96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9600" dirty="0" err="1">
                <a:latin typeface="Arial"/>
                <a:ea typeface="Arial"/>
                <a:cs typeface="Arial"/>
                <a:sym typeface="Arial"/>
              </a:rPr>
              <a:t>старших</a:t>
            </a:r>
            <a:r>
              <a:rPr lang="en-US" sz="96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9600" dirty="0" err="1">
                <a:latin typeface="Arial"/>
                <a:ea typeface="Arial"/>
                <a:cs typeface="Arial"/>
                <a:sym typeface="Arial"/>
              </a:rPr>
              <a:t>детей</a:t>
            </a:r>
            <a:r>
              <a:rPr lang="en-US" sz="96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9600" dirty="0">
                <a:latin typeface="Arial"/>
                <a:ea typeface="Arial"/>
                <a:cs typeface="Arial"/>
                <a:sym typeface="Arial"/>
              </a:rPr>
              <a:t>и</a:t>
            </a:r>
          </a:p>
          <a:p>
            <a:pPr marL="0" lvl="0" indent="0" algn="ctr" rtl="0">
              <a:spcBef>
                <a:spcPts val="2400"/>
              </a:spcBef>
              <a:spcAft>
                <a:spcPts val="0"/>
              </a:spcAft>
              <a:buSzPts val="5600"/>
              <a:buNone/>
            </a:pPr>
            <a:r>
              <a:rPr lang="ru-RU" sz="9600">
                <a:latin typeface="Arial"/>
                <a:ea typeface="Arial"/>
                <a:cs typeface="Arial"/>
                <a:sym typeface="Arial"/>
              </a:rPr>
              <a:t>родственников</a:t>
            </a:r>
            <a:endParaRPr lang="ru-RU" sz="9600"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spcBef>
                <a:spcPts val="2400"/>
              </a:spcBef>
              <a:spcAft>
                <a:spcPts val="0"/>
              </a:spcAft>
              <a:buSzPts val="5600"/>
              <a:buNone/>
            </a:pPr>
            <a:r>
              <a:rPr lang="ru-RU" sz="9600" dirty="0">
                <a:latin typeface="Arial"/>
                <a:ea typeface="Arial"/>
                <a:cs typeface="Arial"/>
                <a:sym typeface="Arial"/>
              </a:rPr>
              <a:t>к</a:t>
            </a:r>
            <a:r>
              <a:rPr lang="en-US" sz="96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9600" dirty="0" err="1">
                <a:latin typeface="Arial"/>
                <a:ea typeface="Arial"/>
                <a:cs typeface="Arial"/>
                <a:sym typeface="Arial"/>
              </a:rPr>
              <a:t>свои</a:t>
            </a:r>
            <a:r>
              <a:rPr lang="ru-RU" sz="9600" dirty="0">
                <a:latin typeface="Arial"/>
                <a:ea typeface="Arial"/>
                <a:cs typeface="Arial"/>
                <a:sym typeface="Arial"/>
              </a:rPr>
              <a:t>м</a:t>
            </a:r>
            <a:r>
              <a:rPr lang="en-US" sz="96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9600" dirty="0" err="1">
                <a:latin typeface="Arial"/>
                <a:ea typeface="Arial"/>
                <a:cs typeface="Arial"/>
                <a:sym typeface="Arial"/>
              </a:rPr>
              <a:t>ежедневны</a:t>
            </a:r>
            <a:r>
              <a:rPr lang="ru-RU" sz="9600" dirty="0">
                <a:latin typeface="Arial"/>
                <a:ea typeface="Arial"/>
                <a:cs typeface="Arial"/>
                <a:sym typeface="Arial"/>
              </a:rPr>
              <a:t>м</a:t>
            </a:r>
            <a:r>
              <a:rPr lang="en-US" sz="96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9600" dirty="0" err="1">
                <a:latin typeface="Arial"/>
                <a:ea typeface="Arial"/>
                <a:cs typeface="Arial"/>
                <a:sym typeface="Arial"/>
              </a:rPr>
              <a:t>дела</a:t>
            </a:r>
            <a:r>
              <a:rPr lang="ru-RU" sz="9600" dirty="0">
                <a:latin typeface="Arial"/>
                <a:ea typeface="Arial"/>
                <a:cs typeface="Arial"/>
                <a:sym typeface="Arial"/>
              </a:rPr>
              <a:t>м</a:t>
            </a:r>
            <a:endParaRPr sz="9600" dirty="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10" name="Google Shape;310;g7f88c43db7_1_1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466650" y="9174480"/>
            <a:ext cx="3112200" cy="4000994"/>
          </a:xfrm>
          <a:prstGeom prst="rect">
            <a:avLst/>
          </a:prstGeom>
          <a:noFill/>
          <a:ln>
            <a:noFill/>
          </a:ln>
        </p:spPr>
      </p:pic>
      <p:sp>
        <p:nvSpPr>
          <p:cNvPr id="311" name="Google Shape;311;g7f88c43db7_1_129"/>
          <p:cNvSpPr txBox="1">
            <a:spLocks noGrp="1"/>
          </p:cNvSpPr>
          <p:nvPr>
            <p:ph type="title"/>
          </p:nvPr>
        </p:nvSpPr>
        <p:spPr>
          <a:xfrm>
            <a:off x="1727200" y="1418899"/>
            <a:ext cx="20929500" cy="171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/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b="1"/>
              <a:t>Позаботьтесь о себе и о близких</a:t>
            </a:r>
            <a:endParaRPr b="1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855"/>
    </mc:Choice>
    <mc:Fallback xmlns="">
      <p:transition spd="slow" advTm="9855"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g7f88c43db7_1_134"/>
          <p:cNvSpPr txBox="1">
            <a:spLocks noGrp="1"/>
          </p:cNvSpPr>
          <p:nvPr>
            <p:ph type="body" idx="1"/>
          </p:nvPr>
        </p:nvSpPr>
        <p:spPr>
          <a:xfrm>
            <a:off x="1727200" y="3761200"/>
            <a:ext cx="20929500" cy="745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/>
          <a:p>
            <a:pPr marL="0" lvl="0" indent="0" algn="ctr" rtl="0">
              <a:spcBef>
                <a:spcPts val="2400"/>
              </a:spcBef>
              <a:spcAft>
                <a:spcPts val="0"/>
              </a:spcAft>
              <a:buSzPts val="5600"/>
              <a:buNone/>
            </a:pPr>
            <a:r>
              <a:rPr lang="en-US" sz="9600" dirty="0" err="1">
                <a:latin typeface="Arial"/>
                <a:ea typeface="Arial"/>
                <a:cs typeface="Arial"/>
                <a:sym typeface="Arial"/>
              </a:rPr>
              <a:t>Дистанционно</a:t>
            </a:r>
            <a:r>
              <a:rPr lang="en-US" sz="96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9600" dirty="0" err="1">
                <a:latin typeface="Arial"/>
                <a:ea typeface="Arial"/>
                <a:cs typeface="Arial"/>
                <a:sym typeface="Arial"/>
              </a:rPr>
              <a:t>поддержи</a:t>
            </a:r>
            <a:r>
              <a:rPr lang="ru-RU" sz="9600" dirty="0" err="1">
                <a:latin typeface="Arial"/>
                <a:ea typeface="Arial"/>
                <a:cs typeface="Arial"/>
                <a:sym typeface="Arial"/>
              </a:rPr>
              <a:t>вайте</a:t>
            </a:r>
            <a:r>
              <a:rPr lang="en-US" sz="9600" dirty="0">
                <a:latin typeface="Arial"/>
                <a:ea typeface="Arial"/>
                <a:cs typeface="Arial"/>
                <a:sym typeface="Arial"/>
              </a:rPr>
              <a:t> </a:t>
            </a:r>
            <a:endParaRPr sz="9600"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spcBef>
                <a:spcPts val="2400"/>
              </a:spcBef>
              <a:spcAft>
                <a:spcPts val="0"/>
              </a:spcAft>
              <a:buSzPts val="5600"/>
              <a:buNone/>
            </a:pPr>
            <a:r>
              <a:rPr lang="en-US" sz="9600" dirty="0" err="1">
                <a:latin typeface="Arial"/>
                <a:ea typeface="Arial"/>
                <a:cs typeface="Arial"/>
                <a:sym typeface="Arial"/>
              </a:rPr>
              <a:t>своих</a:t>
            </a:r>
            <a:r>
              <a:rPr lang="en-US" sz="96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9600" dirty="0" err="1">
                <a:latin typeface="Arial"/>
                <a:ea typeface="Arial"/>
                <a:cs typeface="Arial"/>
                <a:sym typeface="Arial"/>
              </a:rPr>
              <a:t>близких</a:t>
            </a:r>
            <a:r>
              <a:rPr lang="en-US" sz="9600" dirty="0">
                <a:latin typeface="Arial"/>
                <a:ea typeface="Arial"/>
                <a:cs typeface="Arial"/>
                <a:sym typeface="Arial"/>
              </a:rPr>
              <a:t> </a:t>
            </a:r>
            <a:endParaRPr sz="9600"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lnSpc>
                <a:spcPct val="115000"/>
              </a:lnSpc>
              <a:spcBef>
                <a:spcPts val="2400"/>
              </a:spcBef>
              <a:spcAft>
                <a:spcPts val="0"/>
              </a:spcAft>
              <a:buSzPts val="5600"/>
              <a:buNone/>
            </a:pPr>
            <a:r>
              <a:rPr lang="en-US" sz="8000" dirty="0">
                <a:latin typeface="Arial"/>
                <a:ea typeface="Arial"/>
                <a:cs typeface="Arial"/>
                <a:sym typeface="Arial"/>
              </a:rPr>
              <a:t>(</a:t>
            </a:r>
            <a:r>
              <a:rPr lang="en-US" sz="8000" dirty="0" err="1">
                <a:latin typeface="Arial"/>
                <a:ea typeface="Arial"/>
                <a:cs typeface="Arial"/>
                <a:sym typeface="Arial"/>
              </a:rPr>
              <a:t>переписка</a:t>
            </a:r>
            <a:r>
              <a:rPr lang="en-US" sz="80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8000" dirty="0" err="1">
                <a:latin typeface="Arial"/>
                <a:ea typeface="Arial"/>
                <a:cs typeface="Arial"/>
                <a:sym typeface="Arial"/>
              </a:rPr>
              <a:t>с</a:t>
            </a:r>
            <a:r>
              <a:rPr lang="en-US" sz="80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8000" dirty="0" err="1">
                <a:latin typeface="Arial"/>
                <a:ea typeface="Arial"/>
                <a:cs typeface="Arial"/>
                <a:sym typeface="Arial"/>
              </a:rPr>
              <a:t>друзьями</a:t>
            </a:r>
            <a:r>
              <a:rPr lang="en-US" sz="8000" dirty="0"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8000" dirty="0" err="1">
                <a:latin typeface="Arial"/>
                <a:ea typeface="Arial"/>
                <a:cs typeface="Arial"/>
                <a:sym typeface="Arial"/>
              </a:rPr>
              <a:t>вечерний</a:t>
            </a:r>
            <a:r>
              <a:rPr lang="en-US" sz="80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8000" dirty="0" err="1">
                <a:latin typeface="Arial"/>
                <a:ea typeface="Arial"/>
                <a:cs typeface="Arial"/>
                <a:sym typeface="Arial"/>
              </a:rPr>
              <a:t>чай</a:t>
            </a:r>
            <a:r>
              <a:rPr lang="en-US" sz="80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8000" dirty="0" err="1">
                <a:latin typeface="Arial"/>
                <a:ea typeface="Arial"/>
                <a:cs typeface="Arial"/>
                <a:sym typeface="Arial"/>
              </a:rPr>
              <a:t>с</a:t>
            </a:r>
            <a:r>
              <a:rPr lang="en-US" sz="80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8000" dirty="0" err="1">
                <a:latin typeface="Arial"/>
                <a:ea typeface="Arial"/>
                <a:cs typeface="Arial"/>
                <a:sym typeface="Arial"/>
              </a:rPr>
              <a:t>бабушкой</a:t>
            </a:r>
            <a:r>
              <a:rPr lang="en-US" sz="80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8000" dirty="0" err="1">
                <a:latin typeface="Arial"/>
                <a:ea typeface="Arial"/>
                <a:cs typeface="Arial"/>
                <a:sym typeface="Arial"/>
              </a:rPr>
              <a:t>через</a:t>
            </a:r>
            <a:r>
              <a:rPr lang="en-US" sz="80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8000" dirty="0" err="1">
                <a:latin typeface="Arial"/>
                <a:ea typeface="Arial"/>
                <a:cs typeface="Arial"/>
                <a:sym typeface="Arial"/>
              </a:rPr>
              <a:t>видеосвязь</a:t>
            </a:r>
            <a:r>
              <a:rPr lang="en-US" sz="8000" dirty="0">
                <a:latin typeface="Arial"/>
                <a:ea typeface="Arial"/>
                <a:cs typeface="Arial"/>
                <a:sym typeface="Arial"/>
              </a:rPr>
              <a:t>)</a:t>
            </a:r>
            <a:endParaRPr sz="80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7" name="Google Shape;317;g7f88c43db7_1_134"/>
          <p:cNvSpPr txBox="1">
            <a:spLocks noGrp="1"/>
          </p:cNvSpPr>
          <p:nvPr>
            <p:ph type="title"/>
          </p:nvPr>
        </p:nvSpPr>
        <p:spPr>
          <a:xfrm>
            <a:off x="1727200" y="1576549"/>
            <a:ext cx="20929500" cy="159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/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b="1"/>
              <a:t>Позаботьтесь о себе и о близких</a:t>
            </a:r>
            <a:endParaRPr b="1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100"/>
    </mc:Choice>
    <mc:Fallback xmlns="">
      <p:transition spd="slow" advTm="14100"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g7f88c43db7_1_6"/>
          <p:cNvSpPr txBox="1">
            <a:spLocks noGrp="1"/>
          </p:cNvSpPr>
          <p:nvPr>
            <p:ph type="body" idx="1"/>
          </p:nvPr>
        </p:nvSpPr>
        <p:spPr>
          <a:xfrm>
            <a:off x="1727200" y="1003300"/>
            <a:ext cx="20929500" cy="22885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lvl="0" indent="0">
              <a:lnSpc>
                <a:spcPct val="80000"/>
              </a:lnSpc>
              <a:spcBef>
                <a:spcPts val="2400"/>
              </a:spcBef>
              <a:buSzPts val="3600"/>
            </a:pPr>
            <a:r>
              <a:rPr lang="ru-RU" sz="4400" dirty="0"/>
              <a:t>Институт перинатологии и педиатрии </a:t>
            </a:r>
          </a:p>
          <a:p>
            <a:pPr marL="0" lvl="0" indent="0">
              <a:lnSpc>
                <a:spcPct val="80000"/>
              </a:lnSpc>
              <a:spcBef>
                <a:spcPts val="2400"/>
              </a:spcBef>
              <a:buSzPts val="3600"/>
            </a:pPr>
            <a:r>
              <a:rPr lang="ru-RU" sz="4400" dirty="0"/>
              <a:t>ФГБУ “НМИЦ им. </a:t>
            </a:r>
            <a:r>
              <a:rPr lang="ru-RU" sz="4400" dirty="0" err="1"/>
              <a:t>В.А.Алмазова</a:t>
            </a:r>
            <a:r>
              <a:rPr lang="ru-RU" sz="4400" dirty="0"/>
              <a:t>” Минздрава РФ</a:t>
            </a: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endParaRPr dirty="0"/>
          </a:p>
        </p:txBody>
      </p:sp>
      <p:sp>
        <p:nvSpPr>
          <p:cNvPr id="323" name="Google Shape;323;g7f88c43db7_1_6"/>
          <p:cNvSpPr txBox="1">
            <a:spLocks noGrp="1"/>
          </p:cNvSpPr>
          <p:nvPr>
            <p:ph type="body" idx="2"/>
          </p:nvPr>
        </p:nvSpPr>
        <p:spPr>
          <a:xfrm>
            <a:off x="1727200" y="3828774"/>
            <a:ext cx="20929500" cy="78145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2400"/>
              </a:spcBef>
              <a:spcAft>
                <a:spcPts val="0"/>
              </a:spcAft>
              <a:buSzPts val="3600"/>
              <a:buNone/>
            </a:pPr>
            <a:r>
              <a:rPr lang="en-US" sz="7200" b="1" dirty="0">
                <a:latin typeface="Arial"/>
                <a:ea typeface="Arial"/>
                <a:cs typeface="Arial"/>
                <a:sym typeface="Arial"/>
              </a:rPr>
              <a:t>СПАСИБО</a:t>
            </a:r>
            <a:r>
              <a:rPr lang="en-US" sz="6000" b="1" dirty="0">
                <a:latin typeface="Arial"/>
                <a:ea typeface="Arial"/>
                <a:cs typeface="Arial"/>
                <a:sym typeface="Arial"/>
              </a:rPr>
              <a:t>, </a:t>
            </a:r>
            <a:endParaRPr lang="ru-RU" sz="6000" b="1"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SzPts val="3600"/>
              <a:buNone/>
            </a:pPr>
            <a:r>
              <a:rPr lang="en-US" sz="6000" b="1" dirty="0">
                <a:latin typeface="Arial"/>
                <a:ea typeface="Arial"/>
                <a:cs typeface="Arial"/>
                <a:sym typeface="Arial"/>
              </a:rPr>
              <a:t>ЧТО </a:t>
            </a:r>
            <a:r>
              <a:rPr lang="ru-RU" sz="6000" b="1" dirty="0">
                <a:latin typeface="Arial"/>
                <a:ea typeface="Arial"/>
                <a:cs typeface="Arial"/>
                <a:sym typeface="Arial"/>
              </a:rPr>
              <a:t>БЕРЕЖЕТЕ СЕБЯ И СВОИХ БЛИЗКИХ </a:t>
            </a:r>
          </a:p>
          <a:p>
            <a:pPr marL="0" lvl="0" indent="0" algn="ctr" rtl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SzPts val="3600"/>
              <a:buNone/>
            </a:pPr>
            <a:r>
              <a:rPr lang="ru-RU" sz="6000" b="1" dirty="0">
                <a:latin typeface="Arial"/>
                <a:ea typeface="Arial"/>
                <a:cs typeface="Arial"/>
                <a:sym typeface="Arial"/>
              </a:rPr>
              <a:t>И </a:t>
            </a:r>
            <a:r>
              <a:rPr lang="en-US" sz="6000" b="1" dirty="0">
                <a:latin typeface="Arial"/>
                <a:ea typeface="Arial"/>
                <a:cs typeface="Arial"/>
                <a:sym typeface="Arial"/>
              </a:rPr>
              <a:t>ПОМОГАЕТЕ</a:t>
            </a:r>
            <a:r>
              <a:rPr lang="en-US" sz="6000" dirty="0">
                <a:latin typeface="Arial"/>
                <a:ea typeface="Arial"/>
                <a:cs typeface="Arial"/>
                <a:sym typeface="Arial"/>
              </a:rPr>
              <a:t> </a:t>
            </a:r>
            <a:endParaRPr lang="ru-RU" sz="6000"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SzPts val="3600"/>
              <a:buNone/>
            </a:pPr>
            <a:r>
              <a:rPr lang="en-US" sz="6000" b="1" dirty="0">
                <a:latin typeface="Arial"/>
                <a:ea typeface="Arial"/>
                <a:cs typeface="Arial"/>
                <a:sym typeface="Arial"/>
              </a:rPr>
              <a:t>ОСТАНОВИТЬ РАСПРОСТРАНЕНИЕ COVID-19!</a:t>
            </a:r>
            <a:endParaRPr sz="6000" b="1" dirty="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517"/>
    </mc:Choice>
    <mc:Fallback xmlns="">
      <p:transition spd="slow" advTm="9517"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g82e5da9396_0_66"/>
          <p:cNvSpPr txBox="1">
            <a:spLocks noGrp="1"/>
          </p:cNvSpPr>
          <p:nvPr>
            <p:ph type="body" idx="1"/>
          </p:nvPr>
        </p:nvSpPr>
        <p:spPr>
          <a:xfrm>
            <a:off x="1727200" y="1003300"/>
            <a:ext cx="20929500" cy="16484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lvl="0" indent="0">
              <a:lnSpc>
                <a:spcPct val="80000"/>
              </a:lnSpc>
              <a:spcBef>
                <a:spcPts val="2400"/>
              </a:spcBef>
              <a:buSzPts val="3600"/>
            </a:pPr>
            <a:r>
              <a:rPr lang="ru-RU" sz="4000" dirty="0"/>
              <a:t>Институт перинатологии и педиатрии </a:t>
            </a:r>
          </a:p>
          <a:p>
            <a:pPr marL="0" lvl="0" indent="0">
              <a:lnSpc>
                <a:spcPct val="80000"/>
              </a:lnSpc>
              <a:spcBef>
                <a:spcPts val="2400"/>
              </a:spcBef>
              <a:buSzPts val="3600"/>
            </a:pPr>
            <a:r>
              <a:rPr lang="ru-RU" sz="4000" dirty="0"/>
              <a:t>ФГБУ “НМИЦ им. </a:t>
            </a:r>
            <a:r>
              <a:rPr lang="ru-RU" sz="4000" dirty="0" err="1"/>
              <a:t>В.А.Алмазова</a:t>
            </a:r>
            <a:r>
              <a:rPr lang="ru-RU" sz="4000" dirty="0"/>
              <a:t>” Минздрава РФ</a:t>
            </a: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endParaRPr dirty="0"/>
          </a:p>
        </p:txBody>
      </p:sp>
      <p:sp>
        <p:nvSpPr>
          <p:cNvPr id="329" name="Google Shape;329;g82e5da9396_0_66"/>
          <p:cNvSpPr txBox="1">
            <a:spLocks noGrp="1"/>
          </p:cNvSpPr>
          <p:nvPr>
            <p:ph type="body" idx="2"/>
          </p:nvPr>
        </p:nvSpPr>
        <p:spPr>
          <a:xfrm>
            <a:off x="1727200" y="3688080"/>
            <a:ext cx="20929500" cy="9024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/>
          <a:p>
            <a:pPr marL="0" lvl="0" indent="0" algn="ctr" rtl="0">
              <a:lnSpc>
                <a:spcPct val="80000"/>
              </a:lnSpc>
              <a:spcBef>
                <a:spcPts val="2400"/>
              </a:spcBef>
              <a:spcAft>
                <a:spcPts val="0"/>
              </a:spcAft>
              <a:buSzPts val="3600"/>
              <a:buNone/>
            </a:pPr>
            <a:r>
              <a:rPr lang="ru-RU" sz="4800" dirty="0"/>
              <a:t>Для Вас рекомендации составили:</a:t>
            </a:r>
          </a:p>
          <a:p>
            <a:pPr marL="0" lvl="0" indent="0" algn="ctr" rtl="0">
              <a:lnSpc>
                <a:spcPct val="80000"/>
              </a:lnSpc>
              <a:spcBef>
                <a:spcPts val="2400"/>
              </a:spcBef>
              <a:spcAft>
                <a:spcPts val="0"/>
              </a:spcAft>
              <a:buSzPts val="3600"/>
              <a:buNone/>
            </a:pPr>
            <a:endParaRPr lang="ru-RU" sz="1600" dirty="0"/>
          </a:p>
          <a:p>
            <a:pPr marL="0" indent="0" algn="ctr">
              <a:buNone/>
            </a:pPr>
            <a:r>
              <a:rPr lang="ru-RU" sz="4800" dirty="0"/>
              <a:t>врач-акушер-гинеколог, фетальный хирург В.И. </a:t>
            </a:r>
            <a:r>
              <a:rPr lang="ru-RU" sz="4800" dirty="0" err="1"/>
              <a:t>Цибизова</a:t>
            </a:r>
            <a:endParaRPr lang="ru-RU" sz="4800" dirty="0"/>
          </a:p>
          <a:p>
            <a:pPr marL="0" indent="0" algn="ctr">
              <a:buNone/>
            </a:pPr>
            <a:r>
              <a:rPr lang="ru-RU" sz="4800" dirty="0"/>
              <a:t>психолог Т.Ю. </a:t>
            </a:r>
            <a:r>
              <a:rPr lang="ru-RU" sz="4800" dirty="0" err="1"/>
              <a:t>Шумова</a:t>
            </a:r>
            <a:endParaRPr lang="ru-RU" sz="4800" dirty="0"/>
          </a:p>
          <a:p>
            <a:pPr marL="0" indent="0" algn="ctr">
              <a:buNone/>
            </a:pPr>
            <a:endParaRPr lang="ru-RU" sz="4800" dirty="0"/>
          </a:p>
          <a:p>
            <a:pPr marL="0" indent="0" algn="ctr">
              <a:buNone/>
            </a:pPr>
            <a:r>
              <a:rPr lang="ru-RU" sz="4800" dirty="0"/>
              <a:t>Консультант - профессор  Д.К. </a:t>
            </a:r>
            <a:r>
              <a:rPr lang="ru-RU" sz="4800" dirty="0" err="1"/>
              <a:t>Ди</a:t>
            </a:r>
            <a:r>
              <a:rPr lang="ru-RU" sz="4800" dirty="0"/>
              <a:t> </a:t>
            </a:r>
            <a:r>
              <a:rPr lang="ru-RU" sz="4800" dirty="0" err="1"/>
              <a:t>Ренцо</a:t>
            </a:r>
            <a:endParaRPr lang="en-US" sz="4800" dirty="0"/>
          </a:p>
          <a:p>
            <a:pPr marL="0" indent="0" algn="ctr">
              <a:buNone/>
            </a:pPr>
            <a:endParaRPr sz="4800" dirty="0"/>
          </a:p>
          <a:p>
            <a:pPr marL="0" lvl="0" indent="0" algn="ctr" rtl="0">
              <a:lnSpc>
                <a:spcPct val="80000"/>
              </a:lnSpc>
              <a:spcBef>
                <a:spcPts val="2400"/>
              </a:spcBef>
              <a:spcAft>
                <a:spcPts val="0"/>
              </a:spcAft>
              <a:buSzPts val="3600"/>
              <a:buNone/>
            </a:pPr>
            <a:r>
              <a:rPr lang="ru-RU" sz="4800" dirty="0"/>
              <a:t>под редакцией</a:t>
            </a:r>
            <a:endParaRPr sz="4800" dirty="0"/>
          </a:p>
          <a:p>
            <a:pPr marL="0" lvl="0" indent="0" algn="ctr" rtl="0">
              <a:lnSpc>
                <a:spcPct val="80000"/>
              </a:lnSpc>
              <a:spcBef>
                <a:spcPts val="2400"/>
              </a:spcBef>
              <a:spcAft>
                <a:spcPts val="0"/>
              </a:spcAft>
              <a:buSzPts val="3600"/>
              <a:buNone/>
            </a:pPr>
            <a:r>
              <a:rPr lang="ru-RU" sz="4800" dirty="0"/>
              <a:t>к</a:t>
            </a:r>
            <a:r>
              <a:rPr lang="en-US" sz="4800" dirty="0"/>
              <a:t>.</a:t>
            </a:r>
            <a:r>
              <a:rPr lang="en-US" sz="4800" dirty="0" err="1"/>
              <a:t>м.н</a:t>
            </a:r>
            <a:r>
              <a:rPr lang="en-US" sz="4800" dirty="0"/>
              <a:t>.</a:t>
            </a:r>
            <a:r>
              <a:rPr lang="ru-RU" sz="4800" dirty="0"/>
              <a:t>, врач-педиатр Т.М. </a:t>
            </a:r>
            <a:r>
              <a:rPr lang="en-US" sz="4800" dirty="0" err="1"/>
              <a:t>Первунина</a:t>
            </a:r>
            <a:endParaRPr sz="4800" dirty="0"/>
          </a:p>
          <a:p>
            <a:pPr marL="0" lvl="0" indent="0" algn="ctr" rtl="0">
              <a:lnSpc>
                <a:spcPct val="80000"/>
              </a:lnSpc>
              <a:spcBef>
                <a:spcPts val="2400"/>
              </a:spcBef>
              <a:spcAft>
                <a:spcPts val="0"/>
              </a:spcAft>
              <a:buSzPts val="3600"/>
              <a:buNone/>
            </a:pPr>
            <a:r>
              <a:rPr lang="en-US" sz="4800" dirty="0" err="1"/>
              <a:t>д.м.н</a:t>
            </a:r>
            <a:r>
              <a:rPr lang="en-US" sz="4800" dirty="0"/>
              <a:t>.</a:t>
            </a:r>
            <a:r>
              <a:rPr lang="ru-RU" sz="4800" dirty="0"/>
              <a:t>, врач-акушер-гинеколог Э.В. </a:t>
            </a:r>
            <a:r>
              <a:rPr lang="en-US" sz="4800"/>
              <a:t>Комличенко</a:t>
            </a:r>
            <a:endParaRPr lang="ru-RU" sz="48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780"/>
    </mc:Choice>
    <mc:Fallback xmlns="">
      <p:transition spd="slow" advTm="5780"/>
    </mc:Fallback>
  </mc:AlternateContent>
</p:sld>
</file>

<file path=ppt/theme/theme1.xml><?xml version="1.0" encoding="utf-8"?>
<a:theme xmlns:a="http://schemas.openxmlformats.org/drawingml/2006/main" name="26_FeatureStory">
  <a:themeElements>
    <a:clrScheme name="26_FeatureStory">
      <a:dk1>
        <a:srgbClr val="4A4A4A"/>
      </a:dk1>
      <a:lt1>
        <a:srgbClr val="F0EBE0"/>
      </a:lt1>
      <a:dk2>
        <a:srgbClr val="4A4A4B"/>
      </a:dk2>
      <a:lt2>
        <a:srgbClr val="C2C3C6"/>
      </a:lt2>
      <a:accent1>
        <a:srgbClr val="53BBE0"/>
      </a:accent1>
      <a:accent2>
        <a:srgbClr val="6DCFB9"/>
      </a:accent2>
      <a:accent3>
        <a:srgbClr val="90BF72"/>
      </a:accent3>
      <a:accent4>
        <a:srgbClr val="F2C449"/>
      </a:accent4>
      <a:accent5>
        <a:srgbClr val="FF4741"/>
      </a:accent5>
      <a:accent6>
        <a:srgbClr val="FF8700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6_FeatureStory">
  <a:themeElements>
    <a:clrScheme name="26_FeatureStory">
      <a:dk1>
        <a:srgbClr val="000000"/>
      </a:dk1>
      <a:lt1>
        <a:srgbClr val="FFFFFF"/>
      </a:lt1>
      <a:dk2>
        <a:srgbClr val="4A4A4B"/>
      </a:dk2>
      <a:lt2>
        <a:srgbClr val="C2C3C6"/>
      </a:lt2>
      <a:accent1>
        <a:srgbClr val="53BBE0"/>
      </a:accent1>
      <a:accent2>
        <a:srgbClr val="6DCFB9"/>
      </a:accent2>
      <a:accent3>
        <a:srgbClr val="90BF72"/>
      </a:accent3>
      <a:accent4>
        <a:srgbClr val="F2C449"/>
      </a:accent4>
      <a:accent5>
        <a:srgbClr val="FF4741"/>
      </a:accent5>
      <a:accent6>
        <a:srgbClr val="FF8700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190</TotalTime>
  <Words>508</Words>
  <Application>Microsoft Macintosh PowerPoint</Application>
  <PresentationFormat>Произвольный</PresentationFormat>
  <Paragraphs>116</Paragraphs>
  <Slides>31</Slides>
  <Notes>31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31</vt:i4>
      </vt:variant>
    </vt:vector>
  </HeadingPairs>
  <TitlesOfParts>
    <vt:vector size="35" baseType="lpstr">
      <vt:lpstr>Avenir</vt:lpstr>
      <vt:lpstr>Helvetica Neue</vt:lpstr>
      <vt:lpstr>Arial</vt:lpstr>
      <vt:lpstr>26_FeatureStory</vt:lpstr>
      <vt:lpstr>Рекомендации специалистов  для будущих мам  в период эпидемии</vt:lpstr>
      <vt:lpstr>Дорогие беременные,</vt:lpstr>
      <vt:lpstr>Как снизить риски заражения COVID-19? </vt:lpstr>
      <vt:lpstr> Как снизить риски заражения? </vt:lpstr>
      <vt:lpstr> Как снизить риски заражения? </vt:lpstr>
      <vt:lpstr> Как снизить риски заражения? </vt:lpstr>
      <vt:lpstr> Как снизить риски заражения? </vt:lpstr>
      <vt:lpstr> Как снизить риски заражения? </vt:lpstr>
      <vt:lpstr>Презентация PowerPoint</vt:lpstr>
      <vt:lpstr>Презентация PowerPoint</vt:lpstr>
      <vt:lpstr>COVID-19 и беременность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Позаботьтесь о себе и  о своих близких </vt:lpstr>
      <vt:lpstr>Позаботьтесь о себе и о близких</vt:lpstr>
      <vt:lpstr>Позаботьтесь о себе и о близких</vt:lpstr>
      <vt:lpstr>Презентация PowerPoint</vt:lpstr>
      <vt:lpstr>Позаботьтесь о себе и о близких</vt:lpstr>
      <vt:lpstr>Позаботьтесь о себе и о близких</vt:lpstr>
      <vt:lpstr>Позаботьтесь о себе и о близких</vt:lpstr>
      <vt:lpstr>Позаботьтесь о себе и о близких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Временные протоколы ведения беременности и родов</dc:title>
  <cp:lastModifiedBy>Tatiana Shumova</cp:lastModifiedBy>
  <cp:revision>21</cp:revision>
  <dcterms:modified xsi:type="dcterms:W3CDTF">2020-04-06T11:32:58Z</dcterms:modified>
</cp:coreProperties>
</file>